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2" r:id="rId11"/>
    <p:sldId id="273" r:id="rId12"/>
    <p:sldId id="291" r:id="rId13"/>
    <p:sldId id="274" r:id="rId14"/>
    <p:sldId id="275" r:id="rId15"/>
    <p:sldId id="292" r:id="rId16"/>
    <p:sldId id="277" r:id="rId17"/>
    <p:sldId id="281" r:id="rId18"/>
    <p:sldId id="282" r:id="rId19"/>
    <p:sldId id="286" r:id="rId20"/>
    <p:sldId id="287" r:id="rId21"/>
    <p:sldId id="288" r:id="rId22"/>
    <p:sldId id="28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A2146-CD47-4FED-A53D-775E25E608AE}" v="1" dt="2022-10-30T13:19:18.7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Harris" userId="1579d09f-f693-4322-ac32-1e50ffd83337" providerId="ADAL" clId="{10BA2146-CD47-4FED-A53D-775E25E608AE}"/>
    <pc:docChg chg="undo custSel addSld delSld modSld">
      <pc:chgData name="Bridget Harris" userId="1579d09f-f693-4322-ac32-1e50ffd83337" providerId="ADAL" clId="{10BA2146-CD47-4FED-A53D-775E25E608AE}" dt="2022-10-30T13:23:35.040" v="34" actId="2696"/>
      <pc:docMkLst>
        <pc:docMk/>
      </pc:docMkLst>
      <pc:sldChg chg="modSp mod">
        <pc:chgData name="Bridget Harris" userId="1579d09f-f693-4322-ac32-1e50ffd83337" providerId="ADAL" clId="{10BA2146-CD47-4FED-A53D-775E25E608AE}" dt="2022-10-30T13:17:40.302" v="0" actId="20577"/>
        <pc:sldMkLst>
          <pc:docMk/>
          <pc:sldMk cId="0" sldId="257"/>
        </pc:sldMkLst>
        <pc:spChg chg="mod">
          <ac:chgData name="Bridget Harris" userId="1579d09f-f693-4322-ac32-1e50ffd83337" providerId="ADAL" clId="{10BA2146-CD47-4FED-A53D-775E25E608AE}" dt="2022-10-30T13:17:40.302" v="0" actId="20577"/>
          <ac:spMkLst>
            <pc:docMk/>
            <pc:sldMk cId="0" sldId="257"/>
            <ac:spMk id="8" creationId="{00000000-0000-0000-0000-000000000000}"/>
          </ac:spMkLst>
        </pc:spChg>
      </pc:sldChg>
      <pc:sldChg chg="del">
        <pc:chgData name="Bridget Harris" userId="1579d09f-f693-4322-ac32-1e50ffd83337" providerId="ADAL" clId="{10BA2146-CD47-4FED-A53D-775E25E608AE}" dt="2022-10-30T13:18:00.041" v="1" actId="2696"/>
        <pc:sldMkLst>
          <pc:docMk/>
          <pc:sldMk cId="0" sldId="265"/>
        </pc:sldMkLst>
      </pc:sldChg>
      <pc:sldChg chg="del">
        <pc:chgData name="Bridget Harris" userId="1579d09f-f693-4322-ac32-1e50ffd83337" providerId="ADAL" clId="{10BA2146-CD47-4FED-A53D-775E25E608AE}" dt="2022-10-30T13:18:15.286" v="2" actId="2696"/>
        <pc:sldMkLst>
          <pc:docMk/>
          <pc:sldMk cId="0" sldId="271"/>
        </pc:sldMkLst>
      </pc:sldChg>
      <pc:sldChg chg="mod modShow">
        <pc:chgData name="Bridget Harris" userId="1579d09f-f693-4322-ac32-1e50ffd83337" providerId="ADAL" clId="{10BA2146-CD47-4FED-A53D-775E25E608AE}" dt="2022-10-30T13:21:36.018" v="20" actId="729"/>
        <pc:sldMkLst>
          <pc:docMk/>
          <pc:sldMk cId="0" sldId="275"/>
        </pc:sldMkLst>
      </pc:sldChg>
      <pc:sldChg chg="modSp del mod modClrScheme modShow chgLayout">
        <pc:chgData name="Bridget Harris" userId="1579d09f-f693-4322-ac32-1e50ffd83337" providerId="ADAL" clId="{10BA2146-CD47-4FED-A53D-775E25E608AE}" dt="2022-10-30T13:22:46.137" v="29" actId="2696"/>
        <pc:sldMkLst>
          <pc:docMk/>
          <pc:sldMk cId="0" sldId="276"/>
        </pc:sldMkLst>
        <pc:spChg chg="mod ord">
          <ac:chgData name="Bridget Harris" userId="1579d09f-f693-4322-ac32-1e50ffd83337" providerId="ADAL" clId="{10BA2146-CD47-4FED-A53D-775E25E608AE}" dt="2022-10-30T13:20:45.853" v="11" actId="700"/>
          <ac:spMkLst>
            <pc:docMk/>
            <pc:sldMk cId="0" sldId="276"/>
            <ac:spMk id="3" creationId="{00000000-0000-0000-0000-000000000000}"/>
          </ac:spMkLst>
        </pc:spChg>
        <pc:spChg chg="mod ord">
          <ac:chgData name="Bridget Harris" userId="1579d09f-f693-4322-ac32-1e50ffd83337" providerId="ADAL" clId="{10BA2146-CD47-4FED-A53D-775E25E608AE}" dt="2022-10-30T13:20:45.853" v="11" actId="700"/>
          <ac:spMkLst>
            <pc:docMk/>
            <pc:sldMk cId="0" sldId="276"/>
            <ac:spMk id="9" creationId="{00000000-0000-0000-0000-000000000000}"/>
          </ac:spMkLst>
        </pc:spChg>
      </pc:sldChg>
      <pc:sldChg chg="del">
        <pc:chgData name="Bridget Harris" userId="1579d09f-f693-4322-ac32-1e50ffd83337" providerId="ADAL" clId="{10BA2146-CD47-4FED-A53D-775E25E608AE}" dt="2022-10-30T13:23:02.987" v="30" actId="2696"/>
        <pc:sldMkLst>
          <pc:docMk/>
          <pc:sldMk cId="0" sldId="278"/>
        </pc:sldMkLst>
      </pc:sldChg>
      <pc:sldChg chg="del">
        <pc:chgData name="Bridget Harris" userId="1579d09f-f693-4322-ac32-1e50ffd83337" providerId="ADAL" clId="{10BA2146-CD47-4FED-A53D-775E25E608AE}" dt="2022-10-30T13:23:06.696" v="31" actId="2696"/>
        <pc:sldMkLst>
          <pc:docMk/>
          <pc:sldMk cId="0" sldId="279"/>
        </pc:sldMkLst>
      </pc:sldChg>
      <pc:sldChg chg="del">
        <pc:chgData name="Bridget Harris" userId="1579d09f-f693-4322-ac32-1e50ffd83337" providerId="ADAL" clId="{10BA2146-CD47-4FED-A53D-775E25E608AE}" dt="2022-10-30T13:23:25.304" v="32" actId="2696"/>
        <pc:sldMkLst>
          <pc:docMk/>
          <pc:sldMk cId="0" sldId="283"/>
        </pc:sldMkLst>
      </pc:sldChg>
      <pc:sldChg chg="del">
        <pc:chgData name="Bridget Harris" userId="1579d09f-f693-4322-ac32-1e50ffd83337" providerId="ADAL" clId="{10BA2146-CD47-4FED-A53D-775E25E608AE}" dt="2022-10-30T13:23:29.437" v="33" actId="2696"/>
        <pc:sldMkLst>
          <pc:docMk/>
          <pc:sldMk cId="0" sldId="284"/>
        </pc:sldMkLst>
      </pc:sldChg>
      <pc:sldChg chg="del">
        <pc:chgData name="Bridget Harris" userId="1579d09f-f693-4322-ac32-1e50ffd83337" providerId="ADAL" clId="{10BA2146-CD47-4FED-A53D-775E25E608AE}" dt="2022-10-30T13:23:35.040" v="34" actId="2696"/>
        <pc:sldMkLst>
          <pc:docMk/>
          <pc:sldMk cId="0" sldId="285"/>
        </pc:sldMkLst>
      </pc:sldChg>
      <pc:sldChg chg="del">
        <pc:chgData name="Bridget Harris" userId="1579d09f-f693-4322-ac32-1e50ffd83337" providerId="ADAL" clId="{10BA2146-CD47-4FED-A53D-775E25E608AE}" dt="2022-10-30T13:19:23.676" v="3" actId="2696"/>
        <pc:sldMkLst>
          <pc:docMk/>
          <pc:sldMk cId="835879932" sldId="290"/>
        </pc:sldMkLst>
      </pc:sldChg>
      <pc:sldChg chg="modSp mod">
        <pc:chgData name="Bridget Harris" userId="1579d09f-f693-4322-ac32-1e50ffd83337" providerId="ADAL" clId="{10BA2146-CD47-4FED-A53D-775E25E608AE}" dt="2022-10-30T13:19:47.287" v="9" actId="14100"/>
        <pc:sldMkLst>
          <pc:docMk/>
          <pc:sldMk cId="1567025294" sldId="291"/>
        </pc:sldMkLst>
        <pc:graphicFrameChg chg="mod modGraphic">
          <ac:chgData name="Bridget Harris" userId="1579d09f-f693-4322-ac32-1e50ffd83337" providerId="ADAL" clId="{10BA2146-CD47-4FED-A53D-775E25E608AE}" dt="2022-10-30T13:19:36.246" v="6" actId="14100"/>
          <ac:graphicFrameMkLst>
            <pc:docMk/>
            <pc:sldMk cId="1567025294" sldId="291"/>
            <ac:graphicFrameMk id="5" creationId="{0573745D-DA5D-4462-9D57-8E816DDE791C}"/>
          </ac:graphicFrameMkLst>
        </pc:graphicFrameChg>
        <pc:graphicFrameChg chg="mod modGraphic">
          <ac:chgData name="Bridget Harris" userId="1579d09f-f693-4322-ac32-1e50ffd83337" providerId="ADAL" clId="{10BA2146-CD47-4FED-A53D-775E25E608AE}" dt="2022-10-30T13:19:47.287" v="9" actId="14100"/>
          <ac:graphicFrameMkLst>
            <pc:docMk/>
            <pc:sldMk cId="1567025294" sldId="291"/>
            <ac:graphicFrameMk id="7" creationId="{5F8772F1-E527-493A-85BF-AF38D2AF8D6F}"/>
          </ac:graphicFrameMkLst>
        </pc:graphicFrameChg>
      </pc:sldChg>
      <pc:sldChg chg="add mod modShow">
        <pc:chgData name="Bridget Harris" userId="1579d09f-f693-4322-ac32-1e50ffd83337" providerId="ADAL" clId="{10BA2146-CD47-4FED-A53D-775E25E608AE}" dt="2022-10-30T13:22:24.338" v="28" actId="729"/>
        <pc:sldMkLst>
          <pc:docMk/>
          <pc:sldMk cId="3327182557" sldId="292"/>
        </pc:sldMkLst>
      </pc:sldChg>
      <pc:sldChg chg="new del">
        <pc:chgData name="Bridget Harris" userId="1579d09f-f693-4322-ac32-1e50ffd83337" providerId="ADAL" clId="{10BA2146-CD47-4FED-A53D-775E25E608AE}" dt="2022-10-30T13:21:44.759" v="22" actId="2696"/>
        <pc:sldMkLst>
          <pc:docMk/>
          <pc:sldMk cId="3651535991" sldId="293"/>
        </pc:sldMkLst>
      </pc:sldChg>
      <pc:sldChg chg="new del">
        <pc:chgData name="Bridget Harris" userId="1579d09f-f693-4322-ac32-1e50ffd83337" providerId="ADAL" clId="{10BA2146-CD47-4FED-A53D-775E25E608AE}" dt="2022-10-30T13:21:48.023" v="23" actId="2696"/>
        <pc:sldMkLst>
          <pc:docMk/>
          <pc:sldMk cId="3437419808" sldId="294"/>
        </pc:sldMkLst>
      </pc:sldChg>
      <pc:sldChg chg="new del">
        <pc:chgData name="Bridget Harris" userId="1579d09f-f693-4322-ac32-1e50ffd83337" providerId="ADAL" clId="{10BA2146-CD47-4FED-A53D-775E25E608AE}" dt="2022-10-30T13:21:52.909" v="24" actId="2696"/>
        <pc:sldMkLst>
          <pc:docMk/>
          <pc:sldMk cId="3644721614" sldId="295"/>
        </pc:sldMkLst>
      </pc:sldChg>
      <pc:sldChg chg="new del">
        <pc:chgData name="Bridget Harris" userId="1579d09f-f693-4322-ac32-1e50ffd83337" providerId="ADAL" clId="{10BA2146-CD47-4FED-A53D-775E25E608AE}" dt="2022-10-30T13:21:58.851" v="25" actId="2696"/>
        <pc:sldMkLst>
          <pc:docMk/>
          <pc:sldMk cId="3369726475" sldId="296"/>
        </pc:sldMkLst>
      </pc:sldChg>
      <pc:sldChg chg="new del">
        <pc:chgData name="Bridget Harris" userId="1579d09f-f693-4322-ac32-1e50ffd83337" providerId="ADAL" clId="{10BA2146-CD47-4FED-A53D-775E25E608AE}" dt="2022-10-30T13:22:01.889" v="26" actId="2696"/>
        <pc:sldMkLst>
          <pc:docMk/>
          <pc:sldMk cId="3187204336" sldId="297"/>
        </pc:sldMkLst>
      </pc:sldChg>
      <pc:sldChg chg="new del">
        <pc:chgData name="Bridget Harris" userId="1579d09f-f693-4322-ac32-1e50ffd83337" providerId="ADAL" clId="{10BA2146-CD47-4FED-A53D-775E25E608AE}" dt="2022-10-30T13:22:04.789" v="27" actId="2696"/>
        <pc:sldMkLst>
          <pc:docMk/>
          <pc:sldMk cId="4064817418" sldId="298"/>
        </pc:sldMkLst>
      </pc:sldChg>
      <pc:sldChg chg="new del">
        <pc:chgData name="Bridget Harris" userId="1579d09f-f693-4322-ac32-1e50ffd83337" providerId="ADAL" clId="{10BA2146-CD47-4FED-A53D-775E25E608AE}" dt="2022-10-30T13:20:53.904" v="19" actId="680"/>
        <pc:sldMkLst>
          <pc:docMk/>
          <pc:sldMk cId="17260811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83097" y="2059305"/>
            <a:ext cx="2047875" cy="419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4424" y="457200"/>
            <a:ext cx="8455660" cy="5943600"/>
          </a:xfrm>
          <a:custGeom>
            <a:avLst/>
            <a:gdLst/>
            <a:ahLst/>
            <a:cxnLst/>
            <a:rect l="l" t="t" r="r" b="b"/>
            <a:pathLst>
              <a:path w="8455660" h="5943600">
                <a:moveTo>
                  <a:pt x="8455152" y="0"/>
                </a:moveTo>
                <a:lnTo>
                  <a:pt x="0" y="0"/>
                </a:lnTo>
                <a:lnTo>
                  <a:pt x="0" y="5943600"/>
                </a:lnTo>
                <a:lnTo>
                  <a:pt x="8455152" y="5943600"/>
                </a:lnTo>
                <a:lnTo>
                  <a:pt x="8455152" y="0"/>
                </a:lnTo>
                <a:close/>
              </a:path>
            </a:pathLst>
          </a:custGeom>
          <a:solidFill>
            <a:srgbClr val="D9D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249682"/>
            <a:ext cx="7340600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3163" y="3198748"/>
            <a:ext cx="5087620" cy="2947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9704" y="6562750"/>
            <a:ext cx="21335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Conappta@nysed.gov" TargetMode="External"/><Relationship Id="rId3" Type="http://schemas.openxmlformats.org/officeDocument/2006/relationships/hyperlink" Target="mailto:Accountinfo@nysed.gov" TargetMode="External"/><Relationship Id="rId7" Type="http://schemas.openxmlformats.org/officeDocument/2006/relationships/hyperlink" Target="mailto:SIGA@nysed.gov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mailto:fieldsupport@nysed.gov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9140952" cy="6400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98292"/>
              <a:ext cx="7518400" cy="2432685"/>
            </a:xfrm>
            <a:custGeom>
              <a:avLst/>
              <a:gdLst/>
              <a:ahLst/>
              <a:cxnLst/>
              <a:rect l="l" t="t" r="r" b="b"/>
              <a:pathLst>
                <a:path w="7518400" h="2432685">
                  <a:moveTo>
                    <a:pt x="7517892" y="0"/>
                  </a:moveTo>
                  <a:lnTo>
                    <a:pt x="0" y="0"/>
                  </a:lnTo>
                  <a:lnTo>
                    <a:pt x="0" y="2432304"/>
                  </a:lnTo>
                  <a:lnTo>
                    <a:pt x="7517892" y="2432304"/>
                  </a:lnTo>
                  <a:lnTo>
                    <a:pt x="7517892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3661664"/>
            <a:ext cx="719645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45" dirty="0">
                <a:solidFill>
                  <a:srgbClr val="252525"/>
                </a:solidFill>
              </a:rPr>
              <a:t>Preparing</a:t>
            </a:r>
            <a:r>
              <a:rPr sz="2800" spc="-85" dirty="0">
                <a:solidFill>
                  <a:srgbClr val="252525"/>
                </a:solidFill>
              </a:rPr>
              <a:t> </a:t>
            </a:r>
            <a:r>
              <a:rPr sz="2800" spc="-50" dirty="0">
                <a:solidFill>
                  <a:srgbClr val="252525"/>
                </a:solidFill>
              </a:rPr>
              <a:t>for</a:t>
            </a:r>
            <a:r>
              <a:rPr sz="2800" spc="-70" dirty="0">
                <a:solidFill>
                  <a:srgbClr val="252525"/>
                </a:solidFill>
              </a:rPr>
              <a:t> </a:t>
            </a:r>
            <a:r>
              <a:rPr sz="2800" spc="-30" dirty="0">
                <a:solidFill>
                  <a:srgbClr val="252525"/>
                </a:solidFill>
              </a:rPr>
              <a:t>the</a:t>
            </a:r>
            <a:r>
              <a:rPr sz="2800" spc="-65" dirty="0">
                <a:solidFill>
                  <a:srgbClr val="252525"/>
                </a:solidFill>
              </a:rPr>
              <a:t> </a:t>
            </a:r>
            <a:r>
              <a:rPr sz="2800" spc="-50" dirty="0">
                <a:solidFill>
                  <a:srgbClr val="252525"/>
                </a:solidFill>
              </a:rPr>
              <a:t>Every</a:t>
            </a:r>
            <a:r>
              <a:rPr sz="2800" spc="-80" dirty="0">
                <a:solidFill>
                  <a:srgbClr val="252525"/>
                </a:solidFill>
              </a:rPr>
              <a:t> </a:t>
            </a:r>
            <a:r>
              <a:rPr sz="2800" spc="-40" dirty="0">
                <a:solidFill>
                  <a:srgbClr val="252525"/>
                </a:solidFill>
              </a:rPr>
              <a:t>Student</a:t>
            </a:r>
            <a:r>
              <a:rPr sz="2800" spc="-80" dirty="0">
                <a:solidFill>
                  <a:srgbClr val="252525"/>
                </a:solidFill>
              </a:rPr>
              <a:t> </a:t>
            </a:r>
            <a:r>
              <a:rPr sz="2800" spc="-40" dirty="0">
                <a:solidFill>
                  <a:srgbClr val="252525"/>
                </a:solidFill>
              </a:rPr>
              <a:t>Succeeds</a:t>
            </a:r>
            <a:r>
              <a:rPr sz="2800" spc="-70" dirty="0">
                <a:solidFill>
                  <a:srgbClr val="252525"/>
                </a:solidFill>
              </a:rPr>
              <a:t> </a:t>
            </a:r>
            <a:r>
              <a:rPr sz="2800" spc="-35" dirty="0">
                <a:solidFill>
                  <a:srgbClr val="252525"/>
                </a:solidFill>
              </a:rPr>
              <a:t>Act</a:t>
            </a:r>
            <a:r>
              <a:rPr sz="2800" spc="-65" dirty="0">
                <a:solidFill>
                  <a:srgbClr val="252525"/>
                </a:solidFill>
              </a:rPr>
              <a:t> </a:t>
            </a:r>
            <a:r>
              <a:rPr sz="2800" spc="-45" dirty="0">
                <a:solidFill>
                  <a:srgbClr val="252525"/>
                </a:solidFill>
              </a:rPr>
              <a:t>(ESSA) </a:t>
            </a:r>
            <a:r>
              <a:rPr sz="2800" spc="-620" dirty="0">
                <a:solidFill>
                  <a:srgbClr val="252525"/>
                </a:solidFill>
              </a:rPr>
              <a:t> </a:t>
            </a:r>
            <a:r>
              <a:rPr sz="2800" spc="-45" dirty="0">
                <a:solidFill>
                  <a:srgbClr val="252525"/>
                </a:solidFill>
              </a:rPr>
              <a:t>Accountability</a:t>
            </a:r>
            <a:r>
              <a:rPr sz="2800" spc="-110" dirty="0">
                <a:solidFill>
                  <a:srgbClr val="252525"/>
                </a:solidFill>
              </a:rPr>
              <a:t> </a:t>
            </a:r>
            <a:r>
              <a:rPr sz="2800" spc="-60" dirty="0">
                <a:solidFill>
                  <a:srgbClr val="252525"/>
                </a:solidFill>
              </a:rPr>
              <a:t>System </a:t>
            </a:r>
            <a:r>
              <a:rPr sz="2800" spc="-55" dirty="0">
                <a:solidFill>
                  <a:srgbClr val="252525"/>
                </a:solidFill>
              </a:rPr>
              <a:t>Restart</a:t>
            </a:r>
            <a:r>
              <a:rPr sz="2800" spc="-65" dirty="0">
                <a:solidFill>
                  <a:srgbClr val="252525"/>
                </a:solidFill>
              </a:rPr>
              <a:t> </a:t>
            </a:r>
            <a:r>
              <a:rPr sz="2800" spc="-50" dirty="0">
                <a:solidFill>
                  <a:srgbClr val="252525"/>
                </a:solidFill>
              </a:rPr>
              <a:t>for</a:t>
            </a:r>
            <a:r>
              <a:rPr sz="2800" spc="-75" dirty="0">
                <a:solidFill>
                  <a:srgbClr val="252525"/>
                </a:solidFill>
              </a:rPr>
              <a:t> </a:t>
            </a:r>
            <a:r>
              <a:rPr sz="2800" spc="-30" dirty="0">
                <a:solidFill>
                  <a:srgbClr val="252525"/>
                </a:solidFill>
              </a:rPr>
              <a:t>the</a:t>
            </a:r>
            <a:endParaRPr sz="2800"/>
          </a:p>
          <a:p>
            <a:pPr marL="12700">
              <a:lnSpc>
                <a:spcPts val="2985"/>
              </a:lnSpc>
            </a:pPr>
            <a:r>
              <a:rPr sz="2800" spc="-40" dirty="0">
                <a:solidFill>
                  <a:srgbClr val="252525"/>
                </a:solidFill>
              </a:rPr>
              <a:t>2022-23 </a:t>
            </a:r>
            <a:r>
              <a:rPr sz="2800" spc="-35" dirty="0">
                <a:solidFill>
                  <a:srgbClr val="252525"/>
                </a:solidFill>
              </a:rPr>
              <a:t>School</a:t>
            </a:r>
            <a:r>
              <a:rPr sz="2800" spc="-95" dirty="0">
                <a:solidFill>
                  <a:srgbClr val="252525"/>
                </a:solidFill>
              </a:rPr>
              <a:t> </a:t>
            </a:r>
            <a:r>
              <a:rPr sz="2800" spc="-75" dirty="0">
                <a:solidFill>
                  <a:srgbClr val="252525"/>
                </a:solidFill>
              </a:rPr>
              <a:t>Year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1247" y="160020"/>
            <a:ext cx="614172" cy="484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263523"/>
            <a:ext cx="7165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0" dirty="0"/>
              <a:t>Plan</a:t>
            </a:r>
            <a:r>
              <a:rPr sz="2500" spc="-145" dirty="0"/>
              <a:t> </a:t>
            </a:r>
            <a:r>
              <a:rPr sz="2500" spc="-60" dirty="0"/>
              <a:t>Amendments:</a:t>
            </a:r>
            <a:r>
              <a:rPr sz="2500" spc="-140" dirty="0"/>
              <a:t> </a:t>
            </a:r>
            <a:r>
              <a:rPr sz="2500" spc="-60" dirty="0"/>
              <a:t>Accountability</a:t>
            </a:r>
            <a:r>
              <a:rPr sz="2500" spc="-135" dirty="0"/>
              <a:t> </a:t>
            </a:r>
            <a:r>
              <a:rPr sz="2500" spc="-65" dirty="0"/>
              <a:t>Indicators</a:t>
            </a:r>
            <a:r>
              <a:rPr sz="2500" spc="-140" dirty="0"/>
              <a:t> </a:t>
            </a:r>
            <a:r>
              <a:rPr sz="2500" spc="-55" dirty="0"/>
              <a:t>for</a:t>
            </a:r>
            <a:r>
              <a:rPr sz="2500" spc="-130" dirty="0"/>
              <a:t> </a:t>
            </a:r>
            <a:r>
              <a:rPr sz="2500" spc="-55" dirty="0"/>
              <a:t>2021-22</a:t>
            </a:r>
            <a:r>
              <a:rPr sz="2500" spc="-110" dirty="0"/>
              <a:t> </a:t>
            </a:r>
            <a:r>
              <a:rPr sz="2500" spc="-35" dirty="0"/>
              <a:t>SY</a:t>
            </a:r>
            <a:endParaRPr sz="25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6610" y="2035936"/>
          <a:ext cx="7543800" cy="222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Elementary/Middle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3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Weighted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Achievement*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Weighted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Achievement**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Performance*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Subject 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Performance**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ELP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ELP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Absenteeism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Absenteeism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3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Rate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6610" y="4832222"/>
          <a:ext cx="7543800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Elementary/Middle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3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Progress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Progress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Growth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CCCR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07516" y="4229480"/>
            <a:ext cx="470217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Note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10" dirty="0">
                <a:latin typeface="Calibri"/>
                <a:cs typeface="Calibri"/>
              </a:rPr>
              <a:t> For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indicators</a:t>
            </a:r>
            <a:r>
              <a:rPr sz="1000" spc="-10" dirty="0">
                <a:latin typeface="Calibri"/>
                <a:cs typeface="Calibri"/>
              </a:rPr>
              <a:t> except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ELP,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rank-based cut-points will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used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assign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levels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0" dirty="0">
                <a:latin typeface="Calibri Light"/>
                <a:cs typeface="Calibri Light"/>
              </a:rPr>
              <a:t>In</a:t>
            </a:r>
            <a:r>
              <a:rPr sz="1400" b="0" spc="-10" dirty="0">
                <a:latin typeface="Calibri Light"/>
                <a:cs typeface="Calibri Light"/>
              </a:rPr>
              <a:t>di</a:t>
            </a:r>
            <a:r>
              <a:rPr sz="1400" b="0" spc="-25" dirty="0">
                <a:latin typeface="Calibri Light"/>
                <a:cs typeface="Calibri Light"/>
              </a:rPr>
              <a:t>ca</a:t>
            </a:r>
            <a:r>
              <a:rPr sz="1400" b="0" spc="-30" dirty="0">
                <a:latin typeface="Calibri Light"/>
                <a:cs typeface="Calibri Light"/>
              </a:rPr>
              <a:t>t</a:t>
            </a:r>
            <a:r>
              <a:rPr sz="1400" b="0" spc="-25" dirty="0">
                <a:latin typeface="Calibri Light"/>
                <a:cs typeface="Calibri Light"/>
              </a:rPr>
              <a:t>o</a:t>
            </a:r>
            <a:r>
              <a:rPr sz="1400" b="0" spc="-30" dirty="0">
                <a:latin typeface="Calibri Light"/>
                <a:cs typeface="Calibri Light"/>
              </a:rPr>
              <a:t>r</a:t>
            </a:r>
            <a:r>
              <a:rPr sz="1400" b="0" dirty="0">
                <a:latin typeface="Calibri Light"/>
                <a:cs typeface="Calibri Light"/>
              </a:rPr>
              <a:t>s</a:t>
            </a:r>
            <a:r>
              <a:rPr sz="1400" b="0" spc="-4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d</a:t>
            </a:r>
            <a:r>
              <a:rPr sz="1400" b="0" spc="-30" dirty="0">
                <a:latin typeface="Calibri Light"/>
                <a:cs typeface="Calibri Light"/>
              </a:rPr>
              <a:t>r</a:t>
            </a:r>
            <a:r>
              <a:rPr sz="1400" b="0" spc="-15" dirty="0">
                <a:latin typeface="Calibri Light"/>
                <a:cs typeface="Calibri Light"/>
              </a:rPr>
              <a:t>o</a:t>
            </a:r>
            <a:r>
              <a:rPr sz="1400" b="0" spc="-25" dirty="0">
                <a:latin typeface="Calibri Light"/>
                <a:cs typeface="Calibri Light"/>
              </a:rPr>
              <a:t>pp</a:t>
            </a:r>
            <a:r>
              <a:rPr sz="1400" b="0" spc="-10" dirty="0">
                <a:latin typeface="Calibri Light"/>
                <a:cs typeface="Calibri Light"/>
              </a:rPr>
              <a:t>e</a:t>
            </a:r>
            <a:r>
              <a:rPr sz="1400" b="0" dirty="0">
                <a:latin typeface="Calibri Light"/>
                <a:cs typeface="Calibri Light"/>
              </a:rPr>
              <a:t>d</a:t>
            </a:r>
            <a:r>
              <a:rPr sz="1400" b="0" spc="-65" dirty="0">
                <a:latin typeface="Calibri Light"/>
                <a:cs typeface="Calibri Light"/>
              </a:rPr>
              <a:t> </a:t>
            </a:r>
            <a:r>
              <a:rPr sz="1400" b="0" spc="-35" dirty="0">
                <a:latin typeface="Calibri Light"/>
                <a:cs typeface="Calibri Light"/>
              </a:rPr>
              <a:t>f</a:t>
            </a:r>
            <a:r>
              <a:rPr sz="1400" b="0" spc="-5" dirty="0">
                <a:latin typeface="Calibri Light"/>
                <a:cs typeface="Calibri Light"/>
              </a:rPr>
              <a:t>o</a:t>
            </a:r>
            <a:r>
              <a:rPr sz="1400" b="0" dirty="0">
                <a:latin typeface="Calibri Light"/>
                <a:cs typeface="Calibri Light"/>
              </a:rPr>
              <a:t>r</a:t>
            </a:r>
            <a:r>
              <a:rPr sz="1400" b="0" spc="-3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2</a:t>
            </a:r>
            <a:r>
              <a:rPr sz="1400" b="0" spc="-10" dirty="0">
                <a:latin typeface="Calibri Light"/>
                <a:cs typeface="Calibri Light"/>
              </a:rPr>
              <a:t>0</a:t>
            </a:r>
            <a:r>
              <a:rPr sz="1400" b="0" dirty="0">
                <a:latin typeface="Calibri Light"/>
                <a:cs typeface="Calibri Light"/>
              </a:rPr>
              <a:t>2</a:t>
            </a:r>
            <a:r>
              <a:rPr sz="1400" b="0" spc="-5" dirty="0">
                <a:latin typeface="Calibri Light"/>
                <a:cs typeface="Calibri Light"/>
              </a:rPr>
              <a:t>1</a:t>
            </a:r>
            <a:r>
              <a:rPr sz="1400" b="0" spc="-10" dirty="0">
                <a:latin typeface="Calibri Light"/>
                <a:cs typeface="Calibri Light"/>
              </a:rPr>
              <a:t>-</a:t>
            </a:r>
            <a:r>
              <a:rPr sz="1400" b="0" dirty="0">
                <a:latin typeface="Calibri Light"/>
                <a:cs typeface="Calibri Light"/>
              </a:rPr>
              <a:t>22</a:t>
            </a:r>
            <a:r>
              <a:rPr sz="1400" b="0" spc="-60" dirty="0">
                <a:latin typeface="Calibri Light"/>
                <a:cs typeface="Calibri Light"/>
              </a:rPr>
              <a:t> </a:t>
            </a:r>
            <a:r>
              <a:rPr sz="1400" b="0" spc="-15" dirty="0">
                <a:latin typeface="Calibri Light"/>
                <a:cs typeface="Calibri Light"/>
              </a:rPr>
              <a:t>S</a:t>
            </a:r>
            <a:r>
              <a:rPr sz="1400" b="0" dirty="0">
                <a:latin typeface="Calibri Light"/>
                <a:cs typeface="Calibri Light"/>
              </a:rPr>
              <a:t>Y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5979667"/>
            <a:ext cx="360552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*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Grades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3-8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ELA,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Grades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3-8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Math,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Grades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4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Science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**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Four-Year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Cohort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results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ELA,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Math,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Science,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Social</a:t>
            </a:r>
            <a:r>
              <a:rPr sz="1000" spc="-5" dirty="0">
                <a:latin typeface="Calibri"/>
                <a:cs typeface="Calibri"/>
              </a:rPr>
              <a:t> Studies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246758"/>
            <a:ext cx="711263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/>
              <a:t>P</a:t>
            </a:r>
            <a:r>
              <a:rPr sz="2600" spc="-40" dirty="0"/>
              <a:t>l</a:t>
            </a:r>
            <a:r>
              <a:rPr sz="2600" spc="-60" dirty="0"/>
              <a:t>a</a:t>
            </a:r>
            <a:r>
              <a:rPr sz="2600" dirty="0"/>
              <a:t>n</a:t>
            </a:r>
            <a:r>
              <a:rPr sz="2600" spc="-140" dirty="0"/>
              <a:t> </a:t>
            </a:r>
            <a:r>
              <a:rPr sz="2600" spc="-50" dirty="0"/>
              <a:t>A</a:t>
            </a:r>
            <a:r>
              <a:rPr sz="2600" spc="-70" dirty="0"/>
              <a:t>m</a:t>
            </a:r>
            <a:r>
              <a:rPr sz="2600" spc="-65" dirty="0"/>
              <a:t>e</a:t>
            </a:r>
            <a:r>
              <a:rPr sz="2600" spc="-70" dirty="0"/>
              <a:t>nd</a:t>
            </a:r>
            <a:r>
              <a:rPr sz="2600" spc="-80" dirty="0"/>
              <a:t>m</a:t>
            </a:r>
            <a:r>
              <a:rPr sz="2600" spc="-65" dirty="0"/>
              <a:t>e</a:t>
            </a:r>
            <a:r>
              <a:rPr sz="2600" spc="-90" dirty="0"/>
              <a:t>n</a:t>
            </a:r>
            <a:r>
              <a:rPr sz="2600" spc="-55" dirty="0"/>
              <a:t>t</a:t>
            </a:r>
            <a:r>
              <a:rPr sz="2600" spc="-60" dirty="0"/>
              <a:t>s</a:t>
            </a:r>
            <a:r>
              <a:rPr sz="2600" dirty="0"/>
              <a:t>:</a:t>
            </a:r>
            <a:r>
              <a:rPr sz="2600" spc="-135" dirty="0"/>
              <a:t> </a:t>
            </a:r>
            <a:r>
              <a:rPr sz="2600" spc="-50" dirty="0"/>
              <a:t>Hi</a:t>
            </a:r>
            <a:r>
              <a:rPr sz="2600" spc="-55" dirty="0"/>
              <a:t>g</a:t>
            </a:r>
            <a:r>
              <a:rPr sz="2600" dirty="0"/>
              <a:t>h</a:t>
            </a:r>
            <a:r>
              <a:rPr sz="2600" spc="-150" dirty="0"/>
              <a:t> </a:t>
            </a:r>
            <a:r>
              <a:rPr sz="2600" spc="-50" dirty="0"/>
              <a:t>S</a:t>
            </a:r>
            <a:r>
              <a:rPr sz="2600" spc="-40" dirty="0"/>
              <a:t>c</a:t>
            </a:r>
            <a:r>
              <a:rPr sz="2600" spc="-55" dirty="0"/>
              <a:t>h</a:t>
            </a:r>
            <a:r>
              <a:rPr sz="2600" spc="-75" dirty="0"/>
              <a:t>oo</a:t>
            </a:r>
            <a:r>
              <a:rPr sz="2600" dirty="0"/>
              <a:t>l</a:t>
            </a:r>
            <a:r>
              <a:rPr sz="2600" spc="-130" dirty="0"/>
              <a:t> </a:t>
            </a:r>
            <a:r>
              <a:rPr sz="2600" spc="-50" dirty="0"/>
              <a:t>A</a:t>
            </a:r>
            <a:r>
              <a:rPr sz="2600" spc="-55" dirty="0"/>
              <a:t>c</a:t>
            </a:r>
            <a:r>
              <a:rPr sz="2600" spc="-75" dirty="0"/>
              <a:t>co</a:t>
            </a:r>
            <a:r>
              <a:rPr sz="2600" spc="-55" dirty="0"/>
              <a:t>u</a:t>
            </a:r>
            <a:r>
              <a:rPr sz="2600" spc="-90" dirty="0"/>
              <a:t>n</a:t>
            </a:r>
            <a:r>
              <a:rPr sz="2600" spc="-105" dirty="0"/>
              <a:t>t</a:t>
            </a:r>
            <a:r>
              <a:rPr sz="2600" spc="-60" dirty="0"/>
              <a:t>a</a:t>
            </a:r>
            <a:r>
              <a:rPr sz="2600" spc="-70" dirty="0"/>
              <a:t>b</a:t>
            </a:r>
            <a:r>
              <a:rPr sz="2600" spc="-50" dirty="0"/>
              <a:t>il</a:t>
            </a:r>
            <a:r>
              <a:rPr sz="2600" spc="-60" dirty="0"/>
              <a:t>i</a:t>
            </a:r>
            <a:r>
              <a:rPr sz="2600" spc="-55" dirty="0"/>
              <a:t>t</a:t>
            </a:r>
            <a:r>
              <a:rPr sz="2600" dirty="0"/>
              <a:t>y</a:t>
            </a:r>
            <a:r>
              <a:rPr sz="2600" spc="-155" dirty="0"/>
              <a:t> </a:t>
            </a:r>
            <a:r>
              <a:rPr sz="2600" spc="-40" dirty="0"/>
              <a:t>I</a:t>
            </a:r>
            <a:r>
              <a:rPr sz="2600" spc="-45" dirty="0"/>
              <a:t>n</a:t>
            </a:r>
            <a:r>
              <a:rPr sz="2600" spc="-55" dirty="0"/>
              <a:t>d</a:t>
            </a:r>
            <a:r>
              <a:rPr sz="2600" spc="-60" dirty="0"/>
              <a:t>i</a:t>
            </a:r>
            <a:r>
              <a:rPr sz="2600" spc="-75" dirty="0"/>
              <a:t>c</a:t>
            </a:r>
            <a:r>
              <a:rPr sz="2600" spc="-85" dirty="0"/>
              <a:t>a</a:t>
            </a:r>
            <a:r>
              <a:rPr sz="2600" spc="-90" dirty="0"/>
              <a:t>t</a:t>
            </a:r>
            <a:r>
              <a:rPr sz="2600" spc="-75" dirty="0"/>
              <a:t>o</a:t>
            </a:r>
            <a:r>
              <a:rPr sz="2600" spc="-110" dirty="0"/>
              <a:t>r</a:t>
            </a:r>
            <a:r>
              <a:rPr sz="2600" dirty="0"/>
              <a:t>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947724" y="1992883"/>
            <a:ext cx="736790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USDE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only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allow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students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with a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Regents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exemption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2019-20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spring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administration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be </a:t>
            </a:r>
            <a:r>
              <a:rPr sz="1400" spc="-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excluded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Composite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Performance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calculations.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2021-22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SY,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NYSED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split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school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Composite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Performance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Weighted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Average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Achievement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Core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Subject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Performance.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Indices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calculated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using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formula: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8834" y="3047745"/>
            <a:ext cx="425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0188" y="3035299"/>
            <a:ext cx="2075814" cy="158750"/>
          </a:xfrm>
          <a:custGeom>
            <a:avLst/>
            <a:gdLst/>
            <a:ahLst/>
            <a:cxnLst/>
            <a:rect l="l" t="t" r="r" b="b"/>
            <a:pathLst>
              <a:path w="2075814" h="158750">
                <a:moveTo>
                  <a:pt x="51308" y="4953"/>
                </a:moveTo>
                <a:lnTo>
                  <a:pt x="49657" y="0"/>
                </a:lnTo>
                <a:lnTo>
                  <a:pt x="40957" y="3175"/>
                </a:lnTo>
                <a:lnTo>
                  <a:pt x="33350" y="7734"/>
                </a:lnTo>
                <a:lnTo>
                  <a:pt x="12039" y="49072"/>
                </a:lnTo>
                <a:lnTo>
                  <a:pt x="11430" y="60071"/>
                </a:lnTo>
                <a:lnTo>
                  <a:pt x="12039" y="71094"/>
                </a:lnTo>
                <a:lnTo>
                  <a:pt x="26695" y="106451"/>
                </a:lnTo>
                <a:lnTo>
                  <a:pt x="49657" y="120015"/>
                </a:lnTo>
                <a:lnTo>
                  <a:pt x="51181" y="115189"/>
                </a:lnTo>
                <a:lnTo>
                  <a:pt x="44323" y="112141"/>
                </a:lnTo>
                <a:lnTo>
                  <a:pt x="38417" y="107924"/>
                </a:lnTo>
                <a:lnTo>
                  <a:pt x="22783" y="70015"/>
                </a:lnTo>
                <a:lnTo>
                  <a:pt x="22352" y="59436"/>
                </a:lnTo>
                <a:lnTo>
                  <a:pt x="22783" y="49225"/>
                </a:lnTo>
                <a:lnTo>
                  <a:pt x="38481" y="12090"/>
                </a:lnTo>
                <a:lnTo>
                  <a:pt x="44424" y="7937"/>
                </a:lnTo>
                <a:lnTo>
                  <a:pt x="51308" y="4953"/>
                </a:lnTo>
                <a:close/>
              </a:path>
              <a:path w="2075814" h="158750">
                <a:moveTo>
                  <a:pt x="533146" y="60071"/>
                </a:moveTo>
                <a:lnTo>
                  <a:pt x="523240" y="21082"/>
                </a:lnTo>
                <a:lnTo>
                  <a:pt x="494792" y="0"/>
                </a:lnTo>
                <a:lnTo>
                  <a:pt x="493141" y="4953"/>
                </a:lnTo>
                <a:lnTo>
                  <a:pt x="500087" y="7937"/>
                </a:lnTo>
                <a:lnTo>
                  <a:pt x="506069" y="12090"/>
                </a:lnTo>
                <a:lnTo>
                  <a:pt x="521766" y="49225"/>
                </a:lnTo>
                <a:lnTo>
                  <a:pt x="522224" y="59436"/>
                </a:lnTo>
                <a:lnTo>
                  <a:pt x="521766" y="70015"/>
                </a:lnTo>
                <a:lnTo>
                  <a:pt x="506044" y="107924"/>
                </a:lnTo>
                <a:lnTo>
                  <a:pt x="493268" y="115189"/>
                </a:lnTo>
                <a:lnTo>
                  <a:pt x="494792" y="120015"/>
                </a:lnTo>
                <a:lnTo>
                  <a:pt x="527570" y="90614"/>
                </a:lnTo>
                <a:lnTo>
                  <a:pt x="532523" y="71094"/>
                </a:lnTo>
                <a:lnTo>
                  <a:pt x="533146" y="60071"/>
                </a:lnTo>
                <a:close/>
              </a:path>
              <a:path w="2075814" h="158750">
                <a:moveTo>
                  <a:pt x="764540" y="4953"/>
                </a:moveTo>
                <a:lnTo>
                  <a:pt x="762889" y="0"/>
                </a:lnTo>
                <a:lnTo>
                  <a:pt x="754189" y="3175"/>
                </a:lnTo>
                <a:lnTo>
                  <a:pt x="746582" y="7734"/>
                </a:lnTo>
                <a:lnTo>
                  <a:pt x="725271" y="49072"/>
                </a:lnTo>
                <a:lnTo>
                  <a:pt x="724662" y="60071"/>
                </a:lnTo>
                <a:lnTo>
                  <a:pt x="725271" y="71094"/>
                </a:lnTo>
                <a:lnTo>
                  <a:pt x="739927" y="106451"/>
                </a:lnTo>
                <a:lnTo>
                  <a:pt x="762889" y="120015"/>
                </a:lnTo>
                <a:lnTo>
                  <a:pt x="764413" y="115189"/>
                </a:lnTo>
                <a:lnTo>
                  <a:pt x="757555" y="112141"/>
                </a:lnTo>
                <a:lnTo>
                  <a:pt x="751649" y="107924"/>
                </a:lnTo>
                <a:lnTo>
                  <a:pt x="736015" y="70015"/>
                </a:lnTo>
                <a:lnTo>
                  <a:pt x="735584" y="59436"/>
                </a:lnTo>
                <a:lnTo>
                  <a:pt x="736015" y="49225"/>
                </a:lnTo>
                <a:lnTo>
                  <a:pt x="751713" y="12090"/>
                </a:lnTo>
                <a:lnTo>
                  <a:pt x="757656" y="7937"/>
                </a:lnTo>
                <a:lnTo>
                  <a:pt x="764540" y="4953"/>
                </a:lnTo>
                <a:close/>
              </a:path>
              <a:path w="2075814" h="158750">
                <a:moveTo>
                  <a:pt x="1247902" y="60071"/>
                </a:moveTo>
                <a:lnTo>
                  <a:pt x="1237996" y="21082"/>
                </a:lnTo>
                <a:lnTo>
                  <a:pt x="1209548" y="0"/>
                </a:lnTo>
                <a:lnTo>
                  <a:pt x="1207897" y="4953"/>
                </a:lnTo>
                <a:lnTo>
                  <a:pt x="1214843" y="7937"/>
                </a:lnTo>
                <a:lnTo>
                  <a:pt x="1220825" y="12090"/>
                </a:lnTo>
                <a:lnTo>
                  <a:pt x="1236522" y="49225"/>
                </a:lnTo>
                <a:lnTo>
                  <a:pt x="1236980" y="59436"/>
                </a:lnTo>
                <a:lnTo>
                  <a:pt x="1236522" y="70015"/>
                </a:lnTo>
                <a:lnTo>
                  <a:pt x="1220774" y="107924"/>
                </a:lnTo>
                <a:lnTo>
                  <a:pt x="1208024" y="115189"/>
                </a:lnTo>
                <a:lnTo>
                  <a:pt x="1209548" y="120015"/>
                </a:lnTo>
                <a:lnTo>
                  <a:pt x="1242326" y="90614"/>
                </a:lnTo>
                <a:lnTo>
                  <a:pt x="1247279" y="71094"/>
                </a:lnTo>
                <a:lnTo>
                  <a:pt x="1247902" y="60071"/>
                </a:lnTo>
                <a:close/>
              </a:path>
              <a:path w="2075814" h="158750">
                <a:moveTo>
                  <a:pt x="2075688" y="146304"/>
                </a:moveTo>
                <a:lnTo>
                  <a:pt x="0" y="146304"/>
                </a:lnTo>
                <a:lnTo>
                  <a:pt x="0" y="158496"/>
                </a:lnTo>
                <a:lnTo>
                  <a:pt x="2075688" y="158496"/>
                </a:lnTo>
                <a:lnTo>
                  <a:pt x="2075688" y="14630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1463" y="2991357"/>
            <a:ext cx="2047239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35" dirty="0">
                <a:solidFill>
                  <a:srgbClr val="404040"/>
                </a:solidFill>
                <a:latin typeface="Cambria Math"/>
                <a:cs typeface="Cambria Math"/>
              </a:rPr>
              <a:t>𝐿𝑒𝑣𝑒𝑙 2</a:t>
            </a:r>
            <a:r>
              <a:rPr sz="1000" spc="19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000" spc="15" dirty="0">
                <a:solidFill>
                  <a:srgbClr val="404040"/>
                </a:solidFill>
                <a:latin typeface="Cambria Math"/>
                <a:cs typeface="Cambria Math"/>
              </a:rPr>
              <a:t>+2</a:t>
            </a:r>
            <a:r>
              <a:rPr sz="1000" spc="19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000" spc="35" dirty="0">
                <a:solidFill>
                  <a:srgbClr val="404040"/>
                </a:solidFill>
                <a:latin typeface="Cambria Math"/>
                <a:cs typeface="Cambria Math"/>
              </a:rPr>
              <a:t>𝐿𝑒𝑣𝑒𝑙</a:t>
            </a:r>
            <a:r>
              <a:rPr sz="1000" spc="5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000" spc="35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000" spc="19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000" spc="20" dirty="0">
                <a:solidFill>
                  <a:srgbClr val="404040"/>
                </a:solidFill>
                <a:latin typeface="Cambria Math"/>
                <a:cs typeface="Cambria Math"/>
              </a:rPr>
              <a:t>+2.5(𝐿𝑒𝑣𝑒𝑙</a:t>
            </a:r>
            <a:r>
              <a:rPr sz="1000" spc="5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000" spc="15" dirty="0">
                <a:solidFill>
                  <a:srgbClr val="404040"/>
                </a:solidFill>
                <a:latin typeface="Cambria Math"/>
                <a:cs typeface="Cambria Math"/>
              </a:rPr>
              <a:t>4)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4675" y="3186430"/>
            <a:ext cx="8813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65" dirty="0">
                <a:solidFill>
                  <a:srgbClr val="404040"/>
                </a:solidFill>
                <a:latin typeface="Cambria Math"/>
                <a:cs typeface="Cambria Math"/>
              </a:rPr>
              <a:t>𝐷𝑒𝑛𝑜𝑚𝑖𝑛𝑎𝑡𝑜𝑟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724" y="3443985"/>
            <a:ext cx="7341234" cy="807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Weighted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Average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Achievement Denominator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# of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students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accountability cohort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or without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test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scores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Core</a:t>
            </a:r>
            <a:r>
              <a:rPr sz="14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Subject</a:t>
            </a:r>
            <a:r>
              <a:rPr sz="14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Denominator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# of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students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accountability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cohort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tested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58086"/>
            <a:ext cx="592495" cy="461476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7454" y="4270375"/>
          <a:ext cx="8515344" cy="1765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2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29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88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3204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Example: Weighted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Core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Indices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45415" indent="-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hort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Count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Tested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Exempt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#L1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9461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#L2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#L3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#L4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Numerator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09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Wtd.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nom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61925" indent="666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Core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nom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Wtd.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Weight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R="22732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R="22732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Science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R="22732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 marR="128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2732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1524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970584" y="6067145"/>
            <a:ext cx="6611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Wtd.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Achievement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Index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95.2</a:t>
            </a:r>
            <a:r>
              <a:rPr sz="1400" spc="-5" dirty="0">
                <a:latin typeface="Calibri"/>
                <a:cs typeface="Calibri"/>
              </a:rPr>
              <a:t> 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Subject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Performance</a:t>
            </a:r>
            <a:r>
              <a:rPr sz="1400" spc="-15" dirty="0">
                <a:latin typeface="Calibri"/>
                <a:cs typeface="Calibri"/>
              </a:rPr>
              <a:t> Index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186.4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5188F-F9E3-4BFD-93BA-14361DAC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2087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Regents Exams for a Typical 2018 Cohort Student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73745D-DA5D-4462-9D57-8E816DDE7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98605"/>
              </p:ext>
            </p:extLst>
          </p:nvPr>
        </p:nvGraphicFramePr>
        <p:xfrm>
          <a:off x="1219200" y="1447800"/>
          <a:ext cx="6476995" cy="210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568619647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163849254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506468180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47182563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3654771380"/>
                    </a:ext>
                  </a:extLst>
                </a:gridCol>
              </a:tblGrid>
              <a:tr h="323779"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Social Studies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2215918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r>
                        <a:rPr lang="en-US" sz="1400" dirty="0"/>
                        <a:t>2018-2019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36600"/>
                          </a:solidFill>
                        </a:rPr>
                        <a:t>Algebra I CC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36600"/>
                          </a:solidFill>
                        </a:rPr>
                        <a:t>Earth Science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8643632"/>
                  </a:ext>
                </a:extLst>
              </a:tr>
              <a:tr h="813823">
                <a:tc>
                  <a:txBody>
                    <a:bodyPr/>
                    <a:lstStyle/>
                    <a:p>
                      <a:r>
                        <a:rPr lang="en-US" sz="1400" dirty="0"/>
                        <a:t>2019-2020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A50021"/>
                          </a:solidFill>
                        </a:rPr>
                        <a:t>Geometry Exemption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A50021"/>
                          </a:solidFill>
                        </a:rPr>
                        <a:t>Living Environment Exemption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A50021"/>
                          </a:solidFill>
                        </a:rPr>
                        <a:t>World History Exemption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7227643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r>
                        <a:rPr lang="en-US" sz="1400" dirty="0"/>
                        <a:t>2020-2021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Algebra II CC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Physics 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 History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36600"/>
                          </a:solidFill>
                        </a:rPr>
                        <a:t>ELA CC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9684715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r>
                        <a:rPr lang="en-US" sz="1400" dirty="0"/>
                        <a:t>2021-2022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dirty="0">
                          <a:solidFill>
                            <a:srgbClr val="336600"/>
                          </a:solidFill>
                        </a:rPr>
                        <a:t>Chemistry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15252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DBC382-B983-4073-AD7C-EA651EC4989C}"/>
              </a:ext>
            </a:extLst>
          </p:cNvPr>
          <p:cNvSpPr txBox="1"/>
          <p:nvPr/>
        </p:nvSpPr>
        <p:spPr>
          <a:xfrm>
            <a:off x="940526" y="3518638"/>
            <a:ext cx="71453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For the Weighted and Core Indices calculation the student’s highest Regents score in each subject area is used.  Most students in the 2018 Cohort will not have a social studies Regents score unless they took an approved Regents alternative such as AP World History or AP US History.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8772F1-E527-493A-85BF-AF38D2AF8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50104"/>
              </p:ext>
            </p:extLst>
          </p:nvPr>
        </p:nvGraphicFramePr>
        <p:xfrm>
          <a:off x="1219200" y="4274274"/>
          <a:ext cx="6476996" cy="174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49">
                  <a:extLst>
                    <a:ext uri="{9D8B030D-6E8A-4147-A177-3AD203B41FA5}">
                      <a16:colId xmlns:a16="http://schemas.microsoft.com/office/drawing/2014/main" val="2792334038"/>
                    </a:ext>
                  </a:extLst>
                </a:gridCol>
                <a:gridCol w="1619249">
                  <a:extLst>
                    <a:ext uri="{9D8B030D-6E8A-4147-A177-3AD203B41FA5}">
                      <a16:colId xmlns:a16="http://schemas.microsoft.com/office/drawing/2014/main" val="1447606164"/>
                    </a:ext>
                  </a:extLst>
                </a:gridCol>
                <a:gridCol w="1619249">
                  <a:extLst>
                    <a:ext uri="{9D8B030D-6E8A-4147-A177-3AD203B41FA5}">
                      <a16:colId xmlns:a16="http://schemas.microsoft.com/office/drawing/2014/main" val="2446300565"/>
                    </a:ext>
                  </a:extLst>
                </a:gridCol>
                <a:gridCol w="1619249">
                  <a:extLst>
                    <a:ext uri="{9D8B030D-6E8A-4147-A177-3AD203B41FA5}">
                      <a16:colId xmlns:a16="http://schemas.microsoft.com/office/drawing/2014/main" val="407993028"/>
                    </a:ext>
                  </a:extLst>
                </a:gridCol>
              </a:tblGrid>
              <a:tr h="31540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Approved Regents Alternatives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79206"/>
                  </a:ext>
                </a:extLst>
              </a:tr>
              <a:tr h="315404">
                <a:tc>
                  <a:txBody>
                    <a:bodyPr/>
                    <a:lstStyle/>
                    <a:p>
                      <a:r>
                        <a:rPr lang="en-US" sz="1200" dirty="0"/>
                        <a:t>Math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Science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 Studies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7533400"/>
                  </a:ext>
                </a:extLst>
              </a:tr>
              <a:tr h="1114717">
                <a:tc>
                  <a:txBody>
                    <a:bodyPr/>
                    <a:lstStyle/>
                    <a:p>
                      <a:r>
                        <a:rPr lang="en-US" sz="1200" dirty="0"/>
                        <a:t>AP Calculus AB</a:t>
                      </a:r>
                    </a:p>
                    <a:p>
                      <a:r>
                        <a:rPr lang="en-US" sz="1200" dirty="0"/>
                        <a:t>AP Calculus BC</a:t>
                      </a:r>
                    </a:p>
                    <a:p>
                      <a:r>
                        <a:rPr lang="en-US" sz="1200" dirty="0"/>
                        <a:t>IB Math HL</a:t>
                      </a:r>
                    </a:p>
                    <a:p>
                      <a:r>
                        <a:rPr lang="en-US" sz="1200" dirty="0"/>
                        <a:t>IB Math SL</a:t>
                      </a:r>
                    </a:p>
                    <a:p>
                      <a:r>
                        <a:rPr lang="en-US" sz="1200" dirty="0"/>
                        <a:t>IB Math Studies SL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 Biology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 World History</a:t>
                      </a:r>
                    </a:p>
                    <a:p>
                      <a:r>
                        <a:rPr lang="en-US" sz="1200" dirty="0"/>
                        <a:t>AP US History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 Lang &amp; Comp</a:t>
                      </a:r>
                    </a:p>
                    <a:p>
                      <a:r>
                        <a:rPr lang="en-US" sz="1200" dirty="0"/>
                        <a:t>AP Lit &amp; Comp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386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2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1460" cy="1905000"/>
          </a:xfrm>
          <a:custGeom>
            <a:avLst/>
            <a:gdLst/>
            <a:ahLst/>
            <a:cxnLst/>
            <a:rect l="l" t="t" r="r" b="b"/>
            <a:pathLst>
              <a:path w="9141460" h="1905000">
                <a:moveTo>
                  <a:pt x="9140952" y="0"/>
                </a:moveTo>
                <a:lnTo>
                  <a:pt x="0" y="0"/>
                </a:lnTo>
                <a:lnTo>
                  <a:pt x="0" y="1905000"/>
                </a:lnTo>
                <a:lnTo>
                  <a:pt x="9140952" y="1905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668782"/>
            <a:ext cx="408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</a:rPr>
              <a:t>A</a:t>
            </a:r>
            <a:r>
              <a:rPr sz="3600" spc="-55" dirty="0">
                <a:solidFill>
                  <a:srgbClr val="FFFFFF"/>
                </a:solidFill>
              </a:rPr>
              <a:t>c</a:t>
            </a:r>
            <a:r>
              <a:rPr sz="3600" spc="-105" dirty="0">
                <a:solidFill>
                  <a:srgbClr val="FFFFFF"/>
                </a:solidFill>
              </a:rPr>
              <a:t>c</a:t>
            </a:r>
            <a:r>
              <a:rPr sz="3600" spc="-75" dirty="0">
                <a:solidFill>
                  <a:srgbClr val="FFFFFF"/>
                </a:solidFill>
              </a:rPr>
              <a:t>o</a:t>
            </a:r>
            <a:r>
              <a:rPr sz="3600" spc="-70" dirty="0">
                <a:solidFill>
                  <a:srgbClr val="FFFFFF"/>
                </a:solidFill>
              </a:rPr>
              <a:t>u</a:t>
            </a:r>
            <a:r>
              <a:rPr sz="3600" spc="-105" dirty="0">
                <a:solidFill>
                  <a:srgbClr val="FFFFFF"/>
                </a:solidFill>
              </a:rPr>
              <a:t>n</a:t>
            </a:r>
            <a:r>
              <a:rPr sz="3600" spc="-114" dirty="0">
                <a:solidFill>
                  <a:srgbClr val="FFFFFF"/>
                </a:solidFill>
              </a:rPr>
              <a:t>t</a:t>
            </a:r>
            <a:r>
              <a:rPr sz="3600" spc="-65" dirty="0">
                <a:solidFill>
                  <a:srgbClr val="FFFFFF"/>
                </a:solidFill>
              </a:rPr>
              <a:t>a</a:t>
            </a:r>
            <a:r>
              <a:rPr sz="3600" spc="-70" dirty="0">
                <a:solidFill>
                  <a:srgbClr val="FFFFFF"/>
                </a:solidFill>
              </a:rPr>
              <a:t>b</a:t>
            </a:r>
            <a:r>
              <a:rPr sz="3600" spc="-65" dirty="0">
                <a:solidFill>
                  <a:srgbClr val="FFFFFF"/>
                </a:solidFill>
              </a:rPr>
              <a:t>i</a:t>
            </a:r>
            <a:r>
              <a:rPr sz="3600" spc="-50" dirty="0">
                <a:solidFill>
                  <a:srgbClr val="FFFFFF"/>
                </a:solidFill>
              </a:rPr>
              <a:t>l</a:t>
            </a:r>
            <a:r>
              <a:rPr sz="3600" spc="-65" dirty="0">
                <a:solidFill>
                  <a:srgbClr val="FFFFFF"/>
                </a:solidFill>
              </a:rPr>
              <a:t>i</a:t>
            </a:r>
            <a:r>
              <a:rPr sz="3600" spc="-55" dirty="0">
                <a:solidFill>
                  <a:srgbClr val="FFFFFF"/>
                </a:solidFill>
              </a:rPr>
              <a:t>t</a:t>
            </a:r>
            <a:r>
              <a:rPr sz="3600" dirty="0">
                <a:solidFill>
                  <a:srgbClr val="FFFFFF"/>
                </a:solidFill>
              </a:rPr>
              <a:t>y</a:t>
            </a:r>
            <a:r>
              <a:rPr sz="3600" spc="-155" dirty="0">
                <a:solidFill>
                  <a:srgbClr val="FFFFFF"/>
                </a:solidFill>
              </a:rPr>
              <a:t> </a:t>
            </a:r>
            <a:r>
              <a:rPr sz="3600" spc="-45" dirty="0">
                <a:solidFill>
                  <a:srgbClr val="FFFFFF"/>
                </a:solidFill>
              </a:rPr>
              <a:t>S</a:t>
            </a:r>
            <a:r>
              <a:rPr sz="3600" spc="-100" dirty="0">
                <a:solidFill>
                  <a:srgbClr val="FFFFFF"/>
                </a:solidFill>
              </a:rPr>
              <a:t>ta</a:t>
            </a:r>
            <a:r>
              <a:rPr sz="3600" spc="-55" dirty="0">
                <a:solidFill>
                  <a:srgbClr val="FFFFFF"/>
                </a:solidFill>
              </a:rPr>
              <a:t>t</a:t>
            </a:r>
            <a:r>
              <a:rPr sz="3600" spc="-70" dirty="0">
                <a:solidFill>
                  <a:srgbClr val="FFFFFF"/>
                </a:solidFill>
              </a:rPr>
              <a:t>u</a:t>
            </a:r>
            <a:r>
              <a:rPr sz="3600" spc="-75" dirty="0">
                <a:solidFill>
                  <a:srgbClr val="FFFFFF"/>
                </a:solidFill>
              </a:rPr>
              <a:t>s</a:t>
            </a:r>
            <a:r>
              <a:rPr sz="3600" spc="-65" dirty="0">
                <a:solidFill>
                  <a:srgbClr val="FFFFFF"/>
                </a:solidFill>
              </a:rPr>
              <a:t>e</a:t>
            </a:r>
            <a:r>
              <a:rPr sz="3600" dirty="0">
                <a:solidFill>
                  <a:srgbClr val="FFFFFF"/>
                </a:solidFill>
              </a:rPr>
              <a:t>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9240" y="2171827"/>
            <a:ext cx="7785734" cy="366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Schools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5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for:</a:t>
            </a:r>
            <a:endParaRPr sz="1500">
              <a:latin typeface="Calibri Light"/>
              <a:cs typeface="Calibri Light"/>
            </a:endParaRPr>
          </a:p>
          <a:p>
            <a:pPr marL="300355" indent="-137795">
              <a:lnSpc>
                <a:spcPct val="100000"/>
              </a:lnSpc>
              <a:spcBef>
                <a:spcPts val="75"/>
              </a:spcBef>
              <a:buSzPct val="70370"/>
              <a:buFont typeface="Arial"/>
              <a:buChar char="•"/>
              <a:tabLst>
                <a:tab pos="300990" algn="l"/>
              </a:tabLst>
            </a:pP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Comprehensive</a:t>
            </a:r>
            <a:r>
              <a:rPr sz="1350" b="0" spc="-6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Support</a:t>
            </a:r>
            <a:r>
              <a:rPr sz="135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5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Improvement</a:t>
            </a:r>
            <a:r>
              <a:rPr sz="135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(CSI)</a:t>
            </a:r>
            <a:endParaRPr sz="1350">
              <a:latin typeface="Calibri Light"/>
              <a:cs typeface="Calibri Light"/>
            </a:endParaRPr>
          </a:p>
          <a:p>
            <a:pPr marL="437515" lvl="1" indent="-137795">
              <a:lnSpc>
                <a:spcPct val="100000"/>
              </a:lnSpc>
              <a:spcBef>
                <a:spcPts val="225"/>
              </a:spcBef>
              <a:buSzPct val="70833"/>
              <a:buFont typeface="Arial"/>
              <a:buChar char="•"/>
              <a:tabLst>
                <a:tab pos="438150" algn="l"/>
              </a:tabLst>
            </a:pP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Bottom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5%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low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performing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schools</a:t>
            </a:r>
            <a:endParaRPr sz="1200">
              <a:latin typeface="Calibri Light"/>
              <a:cs typeface="Calibri Light"/>
            </a:endParaRPr>
          </a:p>
          <a:p>
            <a:pPr marL="437515" lvl="1" indent="-137795">
              <a:lnSpc>
                <a:spcPct val="100000"/>
              </a:lnSpc>
              <a:spcBef>
                <a:spcPts val="215"/>
              </a:spcBef>
              <a:buSzPct val="70833"/>
              <a:buFont typeface="Arial"/>
              <a:buChar char="•"/>
              <a:tabLst>
                <a:tab pos="438150" algn="l"/>
              </a:tabLst>
            </a:pP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All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Students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4-year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graduation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rate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is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less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than</a:t>
            </a:r>
            <a:r>
              <a:rPr sz="1200" b="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67%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(5-year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6-year</a:t>
            </a:r>
            <a:r>
              <a:rPr sz="12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graduation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rate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not 67%</a:t>
            </a:r>
            <a:r>
              <a:rPr sz="12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or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more)</a:t>
            </a:r>
            <a:endParaRPr sz="1200">
              <a:latin typeface="Calibri Light"/>
              <a:cs typeface="Calibri Light"/>
            </a:endParaRPr>
          </a:p>
          <a:p>
            <a:pPr marL="300355" indent="-137795">
              <a:lnSpc>
                <a:spcPct val="100000"/>
              </a:lnSpc>
              <a:spcBef>
                <a:spcPts val="165"/>
              </a:spcBef>
              <a:buSzPct val="70370"/>
              <a:buFont typeface="Arial"/>
              <a:buChar char="•"/>
              <a:tabLst>
                <a:tab pos="300990" algn="l"/>
              </a:tabLst>
            </a:pP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Additional</a:t>
            </a:r>
            <a:r>
              <a:rPr sz="135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Targeted</a:t>
            </a:r>
            <a:r>
              <a:rPr sz="135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Support</a:t>
            </a:r>
            <a:r>
              <a:rPr sz="135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Improvement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(ATSI)</a:t>
            </a:r>
            <a:endParaRPr sz="1350">
              <a:latin typeface="Calibri Light"/>
              <a:cs typeface="Calibri Light"/>
            </a:endParaRPr>
          </a:p>
          <a:p>
            <a:pPr marL="437515" lvl="1" indent="-137795">
              <a:lnSpc>
                <a:spcPct val="100000"/>
              </a:lnSpc>
              <a:spcBef>
                <a:spcPts val="220"/>
              </a:spcBef>
              <a:buSzPct val="70833"/>
              <a:buFont typeface="Arial"/>
              <a:buChar char="•"/>
              <a:tabLst>
                <a:tab pos="438150" algn="l"/>
              </a:tabLst>
            </a:pP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for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TSI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the 2018-19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SY</a:t>
            </a:r>
            <a:endParaRPr sz="1200">
              <a:latin typeface="Calibri Light"/>
              <a:cs typeface="Calibri Light"/>
            </a:endParaRPr>
          </a:p>
          <a:p>
            <a:pPr marL="437515" lvl="1" indent="-137795">
              <a:lnSpc>
                <a:spcPct val="100000"/>
              </a:lnSpc>
              <a:spcBef>
                <a:spcPts val="215"/>
              </a:spcBef>
              <a:buSzPct val="70833"/>
              <a:buFont typeface="Arial"/>
              <a:buChar char="•"/>
              <a:tabLst>
                <a:tab pos="438150" algn="l"/>
              </a:tabLst>
            </a:pP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TSI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the 2019-20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SY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and the</a:t>
            </a:r>
            <a:r>
              <a:rPr sz="12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subgroup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meets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the CSI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identification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based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2021-22</a:t>
            </a:r>
            <a:r>
              <a:rPr sz="12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SY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results</a:t>
            </a:r>
            <a:endParaRPr sz="1200">
              <a:latin typeface="Calibri Light"/>
              <a:cs typeface="Calibri Light"/>
            </a:endParaRPr>
          </a:p>
          <a:p>
            <a:pPr marL="300355" indent="-137795">
              <a:lnSpc>
                <a:spcPct val="100000"/>
              </a:lnSpc>
              <a:spcBef>
                <a:spcPts val="165"/>
              </a:spcBef>
              <a:buSzPct val="70370"/>
              <a:buFont typeface="Arial"/>
              <a:buChar char="•"/>
              <a:tabLst>
                <a:tab pos="300990" algn="l"/>
              </a:tabLst>
            </a:pP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Targeted</a:t>
            </a:r>
            <a:r>
              <a:rPr sz="1350" b="0" spc="-6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Support</a:t>
            </a:r>
            <a:r>
              <a:rPr sz="135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5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Improvement</a:t>
            </a:r>
            <a:r>
              <a:rPr sz="135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(TSI)</a:t>
            </a:r>
            <a:endParaRPr sz="1350">
              <a:latin typeface="Calibri Light"/>
              <a:cs typeface="Calibri Light"/>
            </a:endParaRPr>
          </a:p>
          <a:p>
            <a:pPr marL="437515" lvl="1" indent="-137795">
              <a:lnSpc>
                <a:spcPct val="100000"/>
              </a:lnSpc>
              <a:spcBef>
                <a:spcPts val="225"/>
              </a:spcBef>
              <a:buSzPct val="70833"/>
              <a:buFont typeface="Arial"/>
              <a:buChar char="•"/>
              <a:tabLst>
                <a:tab pos="438150" algn="l"/>
              </a:tabLst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Low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performing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subgroups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(excluding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200" b="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All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Students</a:t>
            </a:r>
            <a:r>
              <a:rPr sz="12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group)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1200" b="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met</a:t>
            </a:r>
            <a:r>
              <a:rPr sz="12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scenario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identification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2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two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years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Districts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5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as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Target</a:t>
            </a:r>
            <a:r>
              <a:rPr sz="15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Districts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if</a:t>
            </a:r>
            <a:endParaRPr sz="1500">
              <a:latin typeface="Calibri Light"/>
              <a:cs typeface="Calibri Light"/>
            </a:endParaRPr>
          </a:p>
          <a:p>
            <a:pPr marL="300355" indent="-137795">
              <a:lnSpc>
                <a:spcPct val="100000"/>
              </a:lnSpc>
              <a:spcBef>
                <a:spcPts val="80"/>
              </a:spcBef>
              <a:buSzPct val="70370"/>
              <a:buFont typeface="Arial"/>
              <a:buChar char="•"/>
              <a:tabLst>
                <a:tab pos="300990" algn="l"/>
              </a:tabLst>
            </a:pP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Any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component</a:t>
            </a:r>
            <a:r>
              <a:rPr sz="135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school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is</a:t>
            </a:r>
            <a:r>
              <a:rPr sz="135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35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CSI,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ATSI,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TSI</a:t>
            </a:r>
            <a:endParaRPr sz="1350">
              <a:latin typeface="Calibri Light"/>
              <a:cs typeface="Calibri Light"/>
            </a:endParaRPr>
          </a:p>
          <a:p>
            <a:pPr marL="300355" indent="-137795">
              <a:lnSpc>
                <a:spcPct val="100000"/>
              </a:lnSpc>
              <a:spcBef>
                <a:spcPts val="180"/>
              </a:spcBef>
              <a:buSzPct val="70370"/>
              <a:buFont typeface="Arial"/>
              <a:buChar char="•"/>
              <a:tabLst>
                <a:tab pos="300990" algn="l"/>
              </a:tabLst>
            </a:pP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Any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district</a:t>
            </a:r>
            <a:r>
              <a:rPr sz="135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level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subgroup</a:t>
            </a:r>
            <a:r>
              <a:rPr sz="135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meets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scenario</a:t>
            </a:r>
            <a:r>
              <a:rPr sz="135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identification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two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years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135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row</a:t>
            </a:r>
            <a:endParaRPr sz="13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Proposed</a:t>
            </a:r>
            <a:r>
              <a:rPr sz="135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Update: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Good</a:t>
            </a:r>
            <a:r>
              <a:rPr sz="135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Standing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be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known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as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Local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Support</a:t>
            </a:r>
            <a:r>
              <a:rPr sz="135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Improvement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(LSI)</a:t>
            </a:r>
            <a:r>
              <a:rPr sz="135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going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forward.</a:t>
            </a:r>
            <a:endParaRPr sz="13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 Light"/>
              <a:cs typeface="Calibri Light"/>
            </a:endParaRPr>
          </a:p>
          <a:p>
            <a:pPr marL="299085" indent="-168275">
              <a:lnSpc>
                <a:spcPct val="100000"/>
              </a:lnSpc>
              <a:spcBef>
                <a:spcPts val="5"/>
              </a:spcBef>
              <a:buSzPct val="70370"/>
              <a:buFont typeface="Calibri"/>
              <a:buChar char="◦"/>
              <a:tabLst>
                <a:tab pos="299720" algn="l"/>
              </a:tabLst>
            </a:pP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Definition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remains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unchanged</a:t>
            </a:r>
            <a:r>
              <a:rPr sz="135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(schools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districts</a:t>
            </a:r>
            <a:r>
              <a:rPr sz="135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135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not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35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35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CSI, 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ATSI,</a:t>
            </a:r>
            <a:r>
              <a:rPr sz="135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TSI,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13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spc="-25" dirty="0">
                <a:solidFill>
                  <a:srgbClr val="404040"/>
                </a:solidFill>
                <a:latin typeface="Calibri Light"/>
                <a:cs typeface="Calibri Light"/>
              </a:rPr>
              <a:t>Target</a:t>
            </a:r>
            <a:r>
              <a:rPr sz="135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50" b="0" dirty="0">
                <a:solidFill>
                  <a:srgbClr val="404040"/>
                </a:solidFill>
                <a:latin typeface="Calibri Light"/>
                <a:cs typeface="Calibri Light"/>
              </a:rPr>
              <a:t>District)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9056" y="77723"/>
            <a:ext cx="614172" cy="4831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5460" cy="6858000"/>
          </a:xfrm>
          <a:custGeom>
            <a:avLst/>
            <a:gdLst/>
            <a:ahLst/>
            <a:cxnLst/>
            <a:rect l="l" t="t" r="r" b="b"/>
            <a:pathLst>
              <a:path w="3045460" h="6858000">
                <a:moveTo>
                  <a:pt x="3044952" y="0"/>
                </a:moveTo>
                <a:lnTo>
                  <a:pt x="0" y="0"/>
                </a:lnTo>
                <a:lnTo>
                  <a:pt x="0" y="6858000"/>
                </a:lnTo>
                <a:lnTo>
                  <a:pt x="3044952" y="6858000"/>
                </a:lnTo>
                <a:lnTo>
                  <a:pt x="3044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157" y="703834"/>
            <a:ext cx="2096135" cy="1717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sz="3000" spc="-40" dirty="0">
                <a:solidFill>
                  <a:srgbClr val="FFFFFF"/>
                </a:solidFill>
              </a:rPr>
              <a:t>Plan </a:t>
            </a:r>
            <a:r>
              <a:rPr sz="3000" spc="-35" dirty="0">
                <a:solidFill>
                  <a:srgbClr val="FFFFFF"/>
                </a:solidFill>
              </a:rPr>
              <a:t> </a:t>
            </a:r>
            <a:r>
              <a:rPr sz="3000" spc="-50" dirty="0">
                <a:solidFill>
                  <a:srgbClr val="FFFFFF"/>
                </a:solidFill>
              </a:rPr>
              <a:t>A</a:t>
            </a:r>
            <a:r>
              <a:rPr sz="3000" spc="-70" dirty="0">
                <a:solidFill>
                  <a:srgbClr val="FFFFFF"/>
                </a:solidFill>
              </a:rPr>
              <a:t>me</a:t>
            </a:r>
            <a:r>
              <a:rPr sz="3000" spc="-75" dirty="0">
                <a:solidFill>
                  <a:srgbClr val="FFFFFF"/>
                </a:solidFill>
              </a:rPr>
              <a:t>n</a:t>
            </a:r>
            <a:r>
              <a:rPr sz="3000" spc="-85" dirty="0">
                <a:solidFill>
                  <a:srgbClr val="FFFFFF"/>
                </a:solidFill>
              </a:rPr>
              <a:t>dm</a:t>
            </a:r>
            <a:r>
              <a:rPr sz="3000" spc="-70" dirty="0">
                <a:solidFill>
                  <a:srgbClr val="FFFFFF"/>
                </a:solidFill>
              </a:rPr>
              <a:t>e</a:t>
            </a:r>
            <a:r>
              <a:rPr sz="3000" spc="-110" dirty="0">
                <a:solidFill>
                  <a:srgbClr val="FFFFFF"/>
                </a:solidFill>
              </a:rPr>
              <a:t>n</a:t>
            </a:r>
            <a:r>
              <a:rPr sz="3000" spc="-65" dirty="0">
                <a:solidFill>
                  <a:srgbClr val="FFFFFF"/>
                </a:solidFill>
              </a:rPr>
              <a:t>t</a:t>
            </a:r>
            <a:r>
              <a:rPr sz="3000" spc="-60" dirty="0">
                <a:solidFill>
                  <a:srgbClr val="FFFFFF"/>
                </a:solidFill>
              </a:rPr>
              <a:t>s</a:t>
            </a:r>
            <a:r>
              <a:rPr sz="3000" dirty="0">
                <a:solidFill>
                  <a:srgbClr val="FFFFFF"/>
                </a:solidFill>
              </a:rPr>
              <a:t>:  </a:t>
            </a:r>
            <a:r>
              <a:rPr sz="3000" spc="-65" dirty="0">
                <a:solidFill>
                  <a:srgbClr val="FFFFFF"/>
                </a:solidFill>
              </a:rPr>
              <a:t>Identification 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spc="-65" dirty="0">
                <a:solidFill>
                  <a:srgbClr val="FFFFFF"/>
                </a:solidFill>
              </a:rPr>
              <a:t>Methodology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429005" y="263880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9050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733" y="2821304"/>
            <a:ext cx="18218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50158" y="510540"/>
          <a:ext cx="4773929" cy="261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360">
                <a:tc gridSpan="7"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Elementary/Middle</a:t>
                      </a:r>
                      <a:r>
                        <a:rPr sz="900" b="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Pre-Pandemic</a:t>
                      </a:r>
                      <a:r>
                        <a:rPr sz="900" b="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CSI</a:t>
                      </a:r>
                      <a:r>
                        <a:rPr sz="900" b="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/TSI</a:t>
                      </a:r>
                      <a:r>
                        <a:rPr sz="900" b="0" spc="17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Scenario</a:t>
                      </a:r>
                      <a:r>
                        <a:rPr sz="900" b="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Table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Scenarios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Composite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Performance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Growth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9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Combined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107950" marR="99060" indent="-635" algn="ctr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Composite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Per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orma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nce  &amp;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Growth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ELP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Progress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Chronic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Absenteeism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0645" indent="6667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Level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None,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1-4)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 (None, 1-4)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None*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One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Two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is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 (None, 1-4)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2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9750" marR="189230" indent="-343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One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Two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is </a:t>
                      </a:r>
                      <a:r>
                        <a:rPr sz="900" b="0" spc="-1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3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9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94379" y="3583051"/>
          <a:ext cx="5286370" cy="224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9235">
                <a:tc gridSpan="8"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1000" b="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School</a:t>
                      </a:r>
                      <a:r>
                        <a:rPr sz="100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Pre-Pandemic</a:t>
                      </a:r>
                      <a:r>
                        <a:rPr sz="1000" b="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CSI</a:t>
                      </a:r>
                      <a:r>
                        <a:rPr sz="1000" b="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/TSI</a:t>
                      </a:r>
                      <a:r>
                        <a:rPr sz="1000" b="0" spc="19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Scenario</a:t>
                      </a:r>
                      <a:r>
                        <a:rPr sz="1000" b="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Table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Scenarios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725" marR="78740" indent="2540" algn="ctr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Calibri Light"/>
                          <a:cs typeface="Calibri Light"/>
                        </a:rPr>
                        <a:t>Composite 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Pe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formanc  e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240" marR="58419" indent="-736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Gr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adu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800" b="0" spc="-1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o  n</a:t>
                      </a:r>
                      <a:r>
                        <a:rPr sz="8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Rate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5"/>
                        </a:lnSpc>
                      </a:pPr>
                      <a:r>
                        <a:rPr sz="800" b="0" dirty="0">
                          <a:latin typeface="Calibri Light"/>
                          <a:cs typeface="Calibri Light"/>
                        </a:rPr>
                        <a:t>Combined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  <a:p>
                      <a:pPr marL="76835" marR="67310" indent="-1270" algn="ctr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Calibri Light"/>
                          <a:cs typeface="Calibri Light"/>
                        </a:rPr>
                        <a:t>Composite 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Pe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forman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8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&amp; 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Graduation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 Rate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Calibri Light"/>
                          <a:cs typeface="Calibri Light"/>
                        </a:rPr>
                        <a:t>ELP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Progress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 marR="70485" indent="1079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0" dirty="0">
                          <a:latin typeface="Calibri Light"/>
                          <a:cs typeface="Calibri Light"/>
                        </a:rPr>
                        <a:t>Chronic 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Abs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enteeism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635" marR="118110" algn="ctr">
                        <a:lnSpc>
                          <a:spcPct val="100000"/>
                        </a:lnSpc>
                      </a:pP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oll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800" b="0" spc="-10" dirty="0"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8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8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eer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,  and </a:t>
                      </a:r>
                      <a:r>
                        <a:rPr sz="800" b="0" spc="-5" dirty="0">
                          <a:latin typeface="Calibri Light"/>
                          <a:cs typeface="Calibri Light"/>
                        </a:rPr>
                        <a:t>Civic </a:t>
                      </a:r>
                      <a:r>
                        <a:rPr sz="800" b="0" dirty="0">
                          <a:latin typeface="Calibri Light"/>
                          <a:cs typeface="Calibri Light"/>
                        </a:rPr>
                        <a:t> Readiness</a:t>
                      </a:r>
                      <a:endParaRPr sz="8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6985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ny 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evel  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None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9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1-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80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(None,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1-4)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None*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One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Three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(None,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1-4)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2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One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Three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9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9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or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1030"/>
                        </a:lnSpc>
                      </a:pPr>
                      <a:r>
                        <a:rPr sz="900" b="0" dirty="0">
                          <a:latin typeface="Calibri Light"/>
                          <a:cs typeface="Calibri Light"/>
                        </a:rPr>
                        <a:t>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Two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9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Three</a:t>
                      </a:r>
                      <a:r>
                        <a:rPr sz="9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" dirty="0">
                          <a:latin typeface="Calibri Light"/>
                          <a:cs typeface="Calibri Light"/>
                        </a:rPr>
                        <a:t>are Level</a:t>
                      </a:r>
                      <a:r>
                        <a:rPr sz="900" b="0" dirty="0">
                          <a:latin typeface="Calibri Light"/>
                          <a:cs typeface="Calibri Light"/>
                        </a:rPr>
                        <a:t> 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5460" cy="6858000"/>
          </a:xfrm>
          <a:custGeom>
            <a:avLst/>
            <a:gdLst/>
            <a:ahLst/>
            <a:cxnLst/>
            <a:rect l="l" t="t" r="r" b="b"/>
            <a:pathLst>
              <a:path w="3045460" h="6858000">
                <a:moveTo>
                  <a:pt x="3044952" y="0"/>
                </a:moveTo>
                <a:lnTo>
                  <a:pt x="0" y="0"/>
                </a:lnTo>
                <a:lnTo>
                  <a:pt x="0" y="6858000"/>
                </a:lnTo>
                <a:lnTo>
                  <a:pt x="3044952" y="6858000"/>
                </a:lnTo>
                <a:lnTo>
                  <a:pt x="3044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157" y="703834"/>
            <a:ext cx="2096135" cy="1717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sz="3000" spc="-40" dirty="0">
                <a:solidFill>
                  <a:srgbClr val="FFFFFF"/>
                </a:solidFill>
              </a:rPr>
              <a:t>Plan </a:t>
            </a:r>
            <a:r>
              <a:rPr sz="3000" spc="-35" dirty="0">
                <a:solidFill>
                  <a:srgbClr val="FFFFFF"/>
                </a:solidFill>
              </a:rPr>
              <a:t> </a:t>
            </a:r>
            <a:r>
              <a:rPr sz="3000" spc="-50" dirty="0">
                <a:solidFill>
                  <a:srgbClr val="FFFFFF"/>
                </a:solidFill>
              </a:rPr>
              <a:t>A</a:t>
            </a:r>
            <a:r>
              <a:rPr sz="3000" spc="-70" dirty="0">
                <a:solidFill>
                  <a:srgbClr val="FFFFFF"/>
                </a:solidFill>
              </a:rPr>
              <a:t>me</a:t>
            </a:r>
            <a:r>
              <a:rPr sz="3000" spc="-75" dirty="0">
                <a:solidFill>
                  <a:srgbClr val="FFFFFF"/>
                </a:solidFill>
              </a:rPr>
              <a:t>n</a:t>
            </a:r>
            <a:r>
              <a:rPr sz="3000" spc="-85" dirty="0">
                <a:solidFill>
                  <a:srgbClr val="FFFFFF"/>
                </a:solidFill>
              </a:rPr>
              <a:t>dm</a:t>
            </a:r>
            <a:r>
              <a:rPr sz="3000" spc="-70" dirty="0">
                <a:solidFill>
                  <a:srgbClr val="FFFFFF"/>
                </a:solidFill>
              </a:rPr>
              <a:t>e</a:t>
            </a:r>
            <a:r>
              <a:rPr sz="3000" spc="-110" dirty="0">
                <a:solidFill>
                  <a:srgbClr val="FFFFFF"/>
                </a:solidFill>
              </a:rPr>
              <a:t>n</a:t>
            </a:r>
            <a:r>
              <a:rPr sz="3000" spc="-65" dirty="0">
                <a:solidFill>
                  <a:srgbClr val="FFFFFF"/>
                </a:solidFill>
              </a:rPr>
              <a:t>t</a:t>
            </a:r>
            <a:r>
              <a:rPr sz="3000" spc="-60" dirty="0">
                <a:solidFill>
                  <a:srgbClr val="FFFFFF"/>
                </a:solidFill>
              </a:rPr>
              <a:t>s</a:t>
            </a:r>
            <a:r>
              <a:rPr sz="3000" dirty="0">
                <a:solidFill>
                  <a:srgbClr val="FFFFFF"/>
                </a:solidFill>
              </a:rPr>
              <a:t>:  </a:t>
            </a:r>
            <a:r>
              <a:rPr sz="3000" spc="-65" dirty="0">
                <a:solidFill>
                  <a:srgbClr val="FFFFFF"/>
                </a:solidFill>
              </a:rPr>
              <a:t>Identification 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spc="-65" dirty="0">
                <a:solidFill>
                  <a:srgbClr val="FFFFFF"/>
                </a:solidFill>
              </a:rPr>
              <a:t>Methodology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429005" y="263880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9050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733" y="2821304"/>
            <a:ext cx="21056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Identification Method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2022-23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Determinations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63163" y="3198748"/>
          <a:ext cx="5066027" cy="294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47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Hi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gh</a:t>
                      </a:r>
                      <a:r>
                        <a:rPr sz="1000" b="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oo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000" b="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000" b="0" spc="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000" b="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I/T</a:t>
                      </a:r>
                      <a:r>
                        <a:rPr sz="10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000" b="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10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0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000" b="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000" b="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bl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Scenarios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Weighted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Core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Grad</a:t>
                      </a:r>
                      <a:r>
                        <a:rPr sz="10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Rate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ELP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Chronic</a:t>
                      </a:r>
                      <a:r>
                        <a:rPr sz="10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Absenteeism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Any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(None,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1-4)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None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Level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2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Both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 Level</a:t>
                      </a:r>
                      <a:r>
                        <a:rPr sz="1000" b="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5" dirty="0">
                          <a:latin typeface="Calibri Light"/>
                          <a:cs typeface="Calibri Light"/>
                        </a:rPr>
                        <a:t>4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63163" y="620268"/>
          <a:ext cx="5067932" cy="2285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335">
                <a:tc gridSpan="5">
                  <a:txBody>
                    <a:bodyPr/>
                    <a:lstStyle/>
                    <a:p>
                      <a:pPr marL="12642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Elementary/Middle-Level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CSI/TSI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Weighted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ELP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Absenteeism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(Non,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1-4)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2718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5460" cy="6858000"/>
          </a:xfrm>
          <a:custGeom>
            <a:avLst/>
            <a:gdLst/>
            <a:ahLst/>
            <a:cxnLst/>
            <a:rect l="l" t="t" r="r" b="b"/>
            <a:pathLst>
              <a:path w="3045460" h="6858000">
                <a:moveTo>
                  <a:pt x="3044952" y="0"/>
                </a:moveTo>
                <a:lnTo>
                  <a:pt x="0" y="0"/>
                </a:lnTo>
                <a:lnTo>
                  <a:pt x="0" y="6858000"/>
                </a:lnTo>
                <a:lnTo>
                  <a:pt x="3044952" y="6858000"/>
                </a:lnTo>
                <a:lnTo>
                  <a:pt x="3044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157" y="1115314"/>
            <a:ext cx="2096135" cy="1306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sz="3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Plan </a:t>
            </a:r>
            <a:r>
              <a:rPr sz="3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3000" b="0" spc="-7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b="0" spc="-85" dirty="0">
                <a:solidFill>
                  <a:srgbClr val="FFFFFF"/>
                </a:solidFill>
                <a:latin typeface="Calibri Light"/>
                <a:cs typeface="Calibri Light"/>
              </a:rPr>
              <a:t>dm</a:t>
            </a:r>
            <a:r>
              <a:rPr sz="3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b="0" spc="-6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b="0" dirty="0">
                <a:solidFill>
                  <a:srgbClr val="FFFFFF"/>
                </a:solidFill>
                <a:latin typeface="Calibri Light"/>
                <a:cs typeface="Calibri Light"/>
              </a:rPr>
              <a:t>:  </a:t>
            </a:r>
            <a:r>
              <a:rPr sz="3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b="0" spc="-4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3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b="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ri</a:t>
            </a:r>
            <a:r>
              <a:rPr sz="3000" b="0" spc="-9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b="0" spc="-8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005" y="263880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9050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733" y="2821304"/>
            <a:ext cx="17748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Exit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Criteria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2021-22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SY results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55009" y="637743"/>
            <a:ext cx="27590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/>
              <a:t>Schools</a:t>
            </a:r>
            <a:r>
              <a:rPr sz="1700" spc="-70" dirty="0"/>
              <a:t> </a:t>
            </a:r>
            <a:r>
              <a:rPr sz="1700" spc="-15" dirty="0"/>
              <a:t>identified</a:t>
            </a:r>
            <a:r>
              <a:rPr sz="1700" spc="-80" dirty="0"/>
              <a:t> </a:t>
            </a:r>
            <a:r>
              <a:rPr sz="1700" spc="-15" dirty="0"/>
              <a:t>for</a:t>
            </a:r>
            <a:r>
              <a:rPr sz="1700" spc="-60" dirty="0"/>
              <a:t> </a:t>
            </a:r>
            <a:r>
              <a:rPr sz="1700" spc="-10" dirty="0"/>
              <a:t>CSI</a:t>
            </a:r>
            <a:r>
              <a:rPr sz="1700" spc="-50" dirty="0"/>
              <a:t> </a:t>
            </a:r>
            <a:r>
              <a:rPr sz="1700" dirty="0"/>
              <a:t>or</a:t>
            </a:r>
            <a:r>
              <a:rPr sz="1700" spc="-45" dirty="0"/>
              <a:t> ATSI</a:t>
            </a:r>
            <a:endParaRPr sz="17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3405885" y="926338"/>
            <a:ext cx="5290820" cy="9353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9860" marR="5080" indent="-137160">
              <a:lnSpc>
                <a:spcPts val="1620"/>
              </a:lnSpc>
              <a:spcBef>
                <a:spcPts val="305"/>
              </a:spcBef>
              <a:buSzPct val="70000"/>
              <a:buFont typeface="Arial"/>
              <a:buChar char="•"/>
              <a:tabLst>
                <a:tab pos="149860" algn="l"/>
              </a:tabLst>
            </a:pPr>
            <a:r>
              <a:rPr sz="1500" b="0" spc="-15" dirty="0">
                <a:latin typeface="Calibri Light"/>
                <a:cs typeface="Calibri Light"/>
              </a:rPr>
              <a:t>Weighted Average </a:t>
            </a:r>
            <a:r>
              <a:rPr sz="1500" b="0" spc="-10" dirty="0">
                <a:latin typeface="Calibri Light"/>
                <a:cs typeface="Calibri Light"/>
              </a:rPr>
              <a:t>Achievement </a:t>
            </a:r>
            <a:r>
              <a:rPr sz="1500" b="0" spc="-5" dirty="0">
                <a:latin typeface="Calibri Light"/>
                <a:cs typeface="Calibri Light"/>
              </a:rPr>
              <a:t>or </a:t>
            </a:r>
            <a:r>
              <a:rPr sz="1500" b="0" spc="-10" dirty="0">
                <a:latin typeface="Calibri Light"/>
                <a:cs typeface="Calibri Light"/>
              </a:rPr>
              <a:t>Core </a:t>
            </a:r>
            <a:r>
              <a:rPr sz="1500" b="0" dirty="0">
                <a:latin typeface="Calibri Light"/>
                <a:cs typeface="Calibri Light"/>
              </a:rPr>
              <a:t>Subject </a:t>
            </a:r>
            <a:r>
              <a:rPr sz="1500" b="0" spc="-15" dirty="0">
                <a:latin typeface="Calibri Light"/>
                <a:cs typeface="Calibri Light"/>
              </a:rPr>
              <a:t>Performance </a:t>
            </a:r>
            <a:r>
              <a:rPr sz="1500" b="0" spc="-10" dirty="0">
                <a:latin typeface="Calibri Light"/>
                <a:cs typeface="Calibri Light"/>
              </a:rPr>
              <a:t>Index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is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higher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than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at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time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identification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(2017-18</a:t>
            </a:r>
            <a:r>
              <a:rPr sz="1500" b="0" spc="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SY)</a:t>
            </a:r>
            <a:endParaRPr sz="1500">
              <a:latin typeface="Calibri Light"/>
              <a:cs typeface="Calibri Light"/>
            </a:endParaRPr>
          </a:p>
          <a:p>
            <a:pPr marL="149860" marR="563245" indent="-137160">
              <a:lnSpc>
                <a:spcPts val="1620"/>
              </a:lnSpc>
              <a:spcBef>
                <a:spcPts val="500"/>
              </a:spcBef>
              <a:buSzPct val="70000"/>
              <a:buFont typeface="Arial"/>
              <a:buChar char="•"/>
              <a:tabLst>
                <a:tab pos="149860" algn="l"/>
              </a:tabLst>
            </a:pPr>
            <a:r>
              <a:rPr sz="1500" b="0" spc="-10" dirty="0">
                <a:latin typeface="Calibri Light"/>
                <a:cs typeface="Calibri Light"/>
              </a:rPr>
              <a:t>Graduation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Rate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15" dirty="0">
                <a:latin typeface="Calibri Light"/>
                <a:cs typeface="Calibri Light"/>
              </a:rPr>
              <a:t>(average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4,5,6)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is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higher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than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at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time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 </a:t>
            </a:r>
            <a:r>
              <a:rPr sz="1500" b="0" spc="-32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identification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(2017-18</a:t>
            </a:r>
            <a:r>
              <a:rPr sz="1500" b="0" spc="3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SY)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5009" y="2182090"/>
            <a:ext cx="5494020" cy="7835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7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Schools</a:t>
            </a:r>
            <a:r>
              <a:rPr sz="1700" b="0" spc="-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700" b="0" spc="-1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700" b="0" spc="-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700" b="0" spc="-15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7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700" b="0" spc="-5" dirty="0">
                <a:solidFill>
                  <a:srgbClr val="404040"/>
                </a:solidFill>
                <a:latin typeface="Calibri Light"/>
                <a:cs typeface="Calibri Light"/>
              </a:rPr>
              <a:t>TSI</a:t>
            </a:r>
            <a:endParaRPr sz="1700">
              <a:latin typeface="Calibri Light"/>
              <a:cs typeface="Calibri Light"/>
            </a:endParaRPr>
          </a:p>
          <a:p>
            <a:pPr marL="300355" marR="5080" indent="-137160">
              <a:lnSpc>
                <a:spcPts val="1620"/>
              </a:lnSpc>
              <a:spcBef>
                <a:spcPts val="440"/>
              </a:spcBef>
              <a:buSzPct val="70000"/>
              <a:buFont typeface="Arial"/>
              <a:buChar char="•"/>
              <a:tabLst>
                <a:tab pos="300990" algn="l"/>
              </a:tabLst>
            </a:pP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If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school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does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not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 meet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TSI</a:t>
            </a:r>
            <a:r>
              <a:rPr sz="15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identification</a:t>
            </a:r>
            <a:r>
              <a:rPr sz="15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5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2021-22, </a:t>
            </a:r>
            <a:r>
              <a:rPr sz="1500" b="0" spc="-3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then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it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exit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status.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3590" y="3215462"/>
            <a:ext cx="5276215" cy="166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5"/>
              </a:spcBef>
            </a:pPr>
            <a:r>
              <a:rPr sz="1700" b="0" spc="-130" dirty="0">
                <a:latin typeface="Calibri Light"/>
                <a:cs typeface="Calibri Light"/>
              </a:rPr>
              <a:t>T</a:t>
            </a:r>
            <a:r>
              <a:rPr sz="1700" b="0" dirty="0">
                <a:latin typeface="Calibri Light"/>
                <a:cs typeface="Calibri Light"/>
              </a:rPr>
              <a:t>a</a:t>
            </a:r>
            <a:r>
              <a:rPr sz="1700" b="0" spc="-40" dirty="0">
                <a:latin typeface="Calibri Light"/>
                <a:cs typeface="Calibri Light"/>
              </a:rPr>
              <a:t>r</a:t>
            </a:r>
            <a:r>
              <a:rPr sz="1700" b="0" spc="-25" dirty="0">
                <a:latin typeface="Calibri Light"/>
                <a:cs typeface="Calibri Light"/>
              </a:rPr>
              <a:t>g</a:t>
            </a:r>
            <a:r>
              <a:rPr sz="1700" b="0" spc="-30" dirty="0">
                <a:latin typeface="Calibri Light"/>
                <a:cs typeface="Calibri Light"/>
              </a:rPr>
              <a:t>e</a:t>
            </a:r>
            <a:r>
              <a:rPr sz="1700" b="0" dirty="0">
                <a:latin typeface="Calibri Light"/>
                <a:cs typeface="Calibri Light"/>
              </a:rPr>
              <a:t>t</a:t>
            </a:r>
            <a:r>
              <a:rPr sz="1700" b="0" spc="-60" dirty="0">
                <a:latin typeface="Calibri Light"/>
                <a:cs typeface="Calibri Light"/>
              </a:rPr>
              <a:t> </a:t>
            </a:r>
            <a:r>
              <a:rPr sz="1700" b="0" dirty="0">
                <a:latin typeface="Calibri Light"/>
                <a:cs typeface="Calibri Light"/>
              </a:rPr>
              <a:t>D</a:t>
            </a:r>
            <a:r>
              <a:rPr sz="1700" b="0" spc="-10" dirty="0">
                <a:latin typeface="Calibri Light"/>
                <a:cs typeface="Calibri Light"/>
              </a:rPr>
              <a:t>i</a:t>
            </a:r>
            <a:r>
              <a:rPr sz="1700" b="0" spc="-25" dirty="0">
                <a:latin typeface="Calibri Light"/>
                <a:cs typeface="Calibri Light"/>
              </a:rPr>
              <a:t>s</a:t>
            </a:r>
            <a:r>
              <a:rPr sz="1700" b="0" spc="-10" dirty="0">
                <a:latin typeface="Calibri Light"/>
                <a:cs typeface="Calibri Light"/>
              </a:rPr>
              <a:t>t</a:t>
            </a:r>
            <a:r>
              <a:rPr sz="1700" b="0" spc="-15" dirty="0">
                <a:latin typeface="Calibri Light"/>
                <a:cs typeface="Calibri Light"/>
              </a:rPr>
              <a:t>r</a:t>
            </a:r>
            <a:r>
              <a:rPr sz="1700" b="0" spc="-20" dirty="0">
                <a:latin typeface="Calibri Light"/>
                <a:cs typeface="Calibri Light"/>
              </a:rPr>
              <a:t>ic</a:t>
            </a:r>
            <a:r>
              <a:rPr sz="1700" b="0" dirty="0">
                <a:latin typeface="Calibri Light"/>
                <a:cs typeface="Calibri Light"/>
              </a:rPr>
              <a:t>t</a:t>
            </a:r>
            <a:endParaRPr sz="1700">
              <a:latin typeface="Calibri Light"/>
              <a:cs typeface="Calibri Light"/>
            </a:endParaRPr>
          </a:p>
          <a:p>
            <a:pPr marL="231775" indent="-137795">
              <a:lnSpc>
                <a:spcPts val="1775"/>
              </a:lnSpc>
              <a:buSzPct val="70000"/>
              <a:buFont typeface="Arial"/>
              <a:buChar char="•"/>
              <a:tabLst>
                <a:tab pos="232410" algn="l"/>
              </a:tabLst>
            </a:pP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Exit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all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Target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Districts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identified</a:t>
            </a:r>
            <a:r>
              <a:rPr sz="15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district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level</a:t>
            </a:r>
            <a:r>
              <a:rPr sz="15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only.</a:t>
            </a:r>
            <a:endParaRPr sz="1500">
              <a:latin typeface="Calibri Light"/>
              <a:cs typeface="Calibri Light"/>
            </a:endParaRPr>
          </a:p>
          <a:p>
            <a:pPr marL="231775" marR="5080" indent="-137160">
              <a:lnSpc>
                <a:spcPts val="1620"/>
              </a:lnSpc>
              <a:spcBef>
                <a:spcPts val="530"/>
              </a:spcBef>
              <a:buSzPct val="70000"/>
              <a:buFont typeface="Arial"/>
              <a:buChar char="•"/>
              <a:tabLst>
                <a:tab pos="232410" algn="l"/>
              </a:tabLst>
            </a:pP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All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component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schools identified 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for CSI/ATSI/TSI for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its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own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subgroup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meets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exit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does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not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meet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respective </a:t>
            </a:r>
            <a:r>
              <a:rPr sz="1500" b="0" spc="-3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subgroup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identification</a:t>
            </a:r>
            <a:r>
              <a:rPr sz="15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using</a:t>
            </a:r>
            <a:r>
              <a:rPr sz="15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2021-22</a:t>
            </a:r>
            <a:r>
              <a:rPr sz="1500" b="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SY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data.</a:t>
            </a:r>
            <a:endParaRPr sz="1500">
              <a:latin typeface="Calibri Light"/>
              <a:cs typeface="Calibri Light"/>
            </a:endParaRPr>
          </a:p>
          <a:p>
            <a:pPr marL="231775" indent="-137795">
              <a:lnSpc>
                <a:spcPts val="1710"/>
              </a:lnSpc>
              <a:spcBef>
                <a:spcPts val="300"/>
              </a:spcBef>
              <a:buSzPct val="70000"/>
              <a:buFont typeface="Arial"/>
              <a:buChar char="•"/>
              <a:tabLst>
                <a:tab pos="232410" algn="l"/>
              </a:tabLst>
            </a:pP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Additionally,</a:t>
            </a:r>
            <a:r>
              <a:rPr sz="15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all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CSI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TSI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 Schools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 in</a:t>
            </a:r>
            <a:r>
              <a:rPr sz="15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district</a:t>
            </a:r>
            <a:r>
              <a:rPr sz="15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must</a:t>
            </a:r>
            <a:r>
              <a:rPr sz="15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exit</a:t>
            </a:r>
            <a:r>
              <a:rPr sz="15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using</a:t>
            </a:r>
            <a:endParaRPr sz="1500">
              <a:latin typeface="Calibri Light"/>
              <a:cs typeface="Calibri Light"/>
            </a:endParaRPr>
          </a:p>
          <a:p>
            <a:pPr marL="231775">
              <a:lnSpc>
                <a:spcPts val="1710"/>
              </a:lnSpc>
            </a:pP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2021-22</a:t>
            </a:r>
            <a:r>
              <a:rPr sz="15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404040"/>
                </a:solidFill>
                <a:latin typeface="Calibri Light"/>
                <a:cs typeface="Calibri Light"/>
              </a:rPr>
              <a:t>SY</a:t>
            </a:r>
            <a:r>
              <a:rPr sz="15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data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5009" y="5144261"/>
            <a:ext cx="5015230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sz="1700" b="0" spc="-5" dirty="0">
                <a:latin typeface="Calibri Light"/>
                <a:cs typeface="Calibri Light"/>
              </a:rPr>
              <a:t>Note:</a:t>
            </a:r>
            <a:r>
              <a:rPr sz="1700" b="0" spc="-10" dirty="0">
                <a:latin typeface="Calibri Light"/>
                <a:cs typeface="Calibri Light"/>
              </a:rPr>
              <a:t> </a:t>
            </a:r>
            <a:r>
              <a:rPr sz="1700" b="0" spc="-5" dirty="0">
                <a:latin typeface="Calibri Light"/>
                <a:cs typeface="Calibri Light"/>
              </a:rPr>
              <a:t>Participation</a:t>
            </a:r>
            <a:r>
              <a:rPr sz="1700" b="0" spc="-15" dirty="0">
                <a:latin typeface="Calibri Light"/>
                <a:cs typeface="Calibri Light"/>
              </a:rPr>
              <a:t> rate</a:t>
            </a:r>
            <a:r>
              <a:rPr sz="1700" b="0" dirty="0">
                <a:latin typeface="Calibri Light"/>
                <a:cs typeface="Calibri Light"/>
              </a:rPr>
              <a:t> </a:t>
            </a:r>
            <a:r>
              <a:rPr sz="1700" b="0" spc="-10" dirty="0">
                <a:latin typeface="Calibri Light"/>
                <a:cs typeface="Calibri Light"/>
              </a:rPr>
              <a:t>improvement</a:t>
            </a:r>
            <a:r>
              <a:rPr sz="1700" b="0" spc="5" dirty="0">
                <a:latin typeface="Calibri Light"/>
                <a:cs typeface="Calibri Light"/>
              </a:rPr>
              <a:t> </a:t>
            </a:r>
            <a:r>
              <a:rPr sz="1700" b="0" dirty="0">
                <a:latin typeface="Calibri Light"/>
                <a:cs typeface="Calibri Light"/>
              </a:rPr>
              <a:t>plan </a:t>
            </a:r>
            <a:r>
              <a:rPr sz="1700" b="0" spc="-10" dirty="0">
                <a:latin typeface="Calibri Light"/>
                <a:cs typeface="Calibri Light"/>
              </a:rPr>
              <a:t>requirement</a:t>
            </a:r>
            <a:r>
              <a:rPr sz="1700" b="0" spc="-15" dirty="0">
                <a:latin typeface="Calibri Light"/>
                <a:cs typeface="Calibri Light"/>
              </a:rPr>
              <a:t> </a:t>
            </a:r>
            <a:r>
              <a:rPr sz="1700" b="0" dirty="0">
                <a:latin typeface="Calibri Light"/>
                <a:cs typeface="Calibri Light"/>
              </a:rPr>
              <a:t>is </a:t>
            </a:r>
            <a:r>
              <a:rPr sz="1700" b="0" spc="-370" dirty="0">
                <a:latin typeface="Calibri Light"/>
                <a:cs typeface="Calibri Light"/>
              </a:rPr>
              <a:t> </a:t>
            </a:r>
            <a:r>
              <a:rPr sz="1700" b="0" spc="-10" dirty="0">
                <a:latin typeface="Calibri Light"/>
                <a:cs typeface="Calibri Light"/>
              </a:rPr>
              <a:t>waived.</a:t>
            </a:r>
            <a:endParaRPr sz="1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spc="-40" dirty="0"/>
              <a:t>SCHOOL</a:t>
            </a:r>
            <a:r>
              <a:rPr sz="4800" spc="-145" dirty="0"/>
              <a:t> </a:t>
            </a:r>
            <a:r>
              <a:rPr sz="4800" spc="-35" dirty="0"/>
              <a:t>AND</a:t>
            </a:r>
            <a:r>
              <a:rPr sz="4800" spc="-135" dirty="0"/>
              <a:t> </a:t>
            </a:r>
            <a:r>
              <a:rPr sz="4800" spc="-40" dirty="0"/>
              <a:t>DISTRICT </a:t>
            </a:r>
            <a:r>
              <a:rPr sz="4800" spc="-1070" dirty="0"/>
              <a:t> </a:t>
            </a:r>
            <a:r>
              <a:rPr sz="4800" spc="-50" dirty="0"/>
              <a:t>SUPPORT</a:t>
            </a:r>
            <a:r>
              <a:rPr sz="4800" spc="-114" dirty="0"/>
              <a:t> </a:t>
            </a:r>
            <a:r>
              <a:rPr sz="4800" spc="-40" dirty="0"/>
              <a:t>MODELS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894588" y="189585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452" y="3124200"/>
            <a:ext cx="2167128" cy="108356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461247" y="160020"/>
            <a:ext cx="614680" cy="485140"/>
            <a:chOff x="8461247" y="160020"/>
            <a:chExt cx="614680" cy="485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2570" y="182197"/>
              <a:ext cx="444003" cy="3464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1247" y="160020"/>
              <a:ext cx="614172" cy="484631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822960" y="2267711"/>
            <a:ext cx="5622290" cy="527685"/>
          </a:xfrm>
          <a:custGeom>
            <a:avLst/>
            <a:gdLst/>
            <a:ahLst/>
            <a:cxnLst/>
            <a:rect l="l" t="t" r="r" b="b"/>
            <a:pathLst>
              <a:path w="5622290" h="527685">
                <a:moveTo>
                  <a:pt x="5534152" y="0"/>
                </a:moveTo>
                <a:lnTo>
                  <a:pt x="87884" y="0"/>
                </a:lnTo>
                <a:lnTo>
                  <a:pt x="53674" y="6909"/>
                </a:lnTo>
                <a:lnTo>
                  <a:pt x="25739" y="25749"/>
                </a:lnTo>
                <a:lnTo>
                  <a:pt x="6906" y="53685"/>
                </a:lnTo>
                <a:lnTo>
                  <a:pt x="0" y="87884"/>
                </a:lnTo>
                <a:lnTo>
                  <a:pt x="0" y="439420"/>
                </a:lnTo>
                <a:lnTo>
                  <a:pt x="6906" y="473618"/>
                </a:lnTo>
                <a:lnTo>
                  <a:pt x="25739" y="501554"/>
                </a:lnTo>
                <a:lnTo>
                  <a:pt x="53674" y="520394"/>
                </a:lnTo>
                <a:lnTo>
                  <a:pt x="87884" y="527303"/>
                </a:lnTo>
                <a:lnTo>
                  <a:pt x="5534152" y="527303"/>
                </a:lnTo>
                <a:lnTo>
                  <a:pt x="5568350" y="520394"/>
                </a:lnTo>
                <a:lnTo>
                  <a:pt x="5596286" y="501554"/>
                </a:lnTo>
                <a:lnTo>
                  <a:pt x="5615126" y="473618"/>
                </a:lnTo>
                <a:lnTo>
                  <a:pt x="5622036" y="439420"/>
                </a:lnTo>
                <a:lnTo>
                  <a:pt x="5622036" y="87884"/>
                </a:lnTo>
                <a:lnTo>
                  <a:pt x="5615126" y="53685"/>
                </a:lnTo>
                <a:lnTo>
                  <a:pt x="5596286" y="25749"/>
                </a:lnTo>
                <a:lnTo>
                  <a:pt x="5568350" y="6909"/>
                </a:lnTo>
                <a:lnTo>
                  <a:pt x="55341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9988" y="2162495"/>
            <a:ext cx="5264785" cy="347980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Support:</a:t>
            </a:r>
            <a:endParaRPr sz="2200">
              <a:latin typeface="Calibri"/>
              <a:cs typeface="Calibri"/>
            </a:endParaRPr>
          </a:p>
          <a:p>
            <a:pPr marL="253365" marR="171450" indent="-172720">
              <a:lnSpc>
                <a:spcPct val="91500"/>
              </a:lnSpc>
              <a:spcBef>
                <a:spcPts val="1130"/>
              </a:spcBef>
              <a:buChar char="•"/>
              <a:tabLst>
                <a:tab pos="254000" algn="l"/>
              </a:tabLst>
            </a:pPr>
            <a:r>
              <a:rPr sz="1700" spc="-5" dirty="0">
                <a:latin typeface="Calibri"/>
                <a:cs typeface="Calibri"/>
              </a:rPr>
              <a:t>Schools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5" dirty="0">
                <a:latin typeface="Calibri"/>
                <a:cs typeface="Calibri"/>
              </a:rPr>
              <a:t>districts </a:t>
            </a:r>
            <a:r>
              <a:rPr sz="1700" dirty="0">
                <a:latin typeface="Calibri"/>
                <a:cs typeface="Calibri"/>
              </a:rPr>
              <a:t>identified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Local </a:t>
            </a:r>
            <a:r>
              <a:rPr sz="1700" dirty="0">
                <a:latin typeface="Calibri"/>
                <a:cs typeface="Calibri"/>
              </a:rPr>
              <a:t>Support and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Improvement (LSI) </a:t>
            </a:r>
            <a:r>
              <a:rPr sz="1700" dirty="0">
                <a:latin typeface="Calibri"/>
                <a:cs typeface="Calibri"/>
              </a:rPr>
              <a:t>– </a:t>
            </a:r>
            <a:r>
              <a:rPr sz="1700" spc="-5" dirty="0">
                <a:latin typeface="Calibri"/>
                <a:cs typeface="Calibri"/>
              </a:rPr>
              <a:t>Local determination of continuous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improvement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process</a:t>
            </a:r>
            <a:endParaRPr sz="1700">
              <a:latin typeface="Calibri"/>
              <a:cs typeface="Calibri"/>
            </a:endParaRPr>
          </a:p>
          <a:p>
            <a:pPr marL="253365" marR="5080" indent="-172720" algn="just">
              <a:lnSpc>
                <a:spcPct val="91500"/>
              </a:lnSpc>
              <a:spcBef>
                <a:spcPts val="415"/>
              </a:spcBef>
              <a:buChar char="•"/>
              <a:tabLst>
                <a:tab pos="254000" algn="l"/>
              </a:tabLst>
            </a:pPr>
            <a:r>
              <a:rPr sz="1700" spc="-5" dirty="0">
                <a:latin typeface="Calibri"/>
                <a:cs typeface="Calibri"/>
              </a:rPr>
              <a:t>Schools identified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b="0" spc="-25" dirty="0">
                <a:latin typeface="Calibri Light"/>
                <a:cs typeface="Calibri Light"/>
              </a:rPr>
              <a:t>Targeted </a:t>
            </a:r>
            <a:r>
              <a:rPr sz="1700" b="0" dirty="0">
                <a:latin typeface="Calibri Light"/>
                <a:cs typeface="Calibri Light"/>
              </a:rPr>
              <a:t>Support and </a:t>
            </a:r>
            <a:r>
              <a:rPr sz="1700" b="0" spc="-10" dirty="0">
                <a:latin typeface="Calibri Light"/>
                <a:cs typeface="Calibri Light"/>
              </a:rPr>
              <a:t>Improvement </a:t>
            </a:r>
            <a:r>
              <a:rPr sz="1700" b="0" spc="-370" dirty="0">
                <a:latin typeface="Calibri Light"/>
                <a:cs typeface="Calibri Light"/>
              </a:rPr>
              <a:t> </a:t>
            </a:r>
            <a:r>
              <a:rPr sz="1700" b="0" spc="-10" dirty="0">
                <a:latin typeface="Calibri Light"/>
                <a:cs typeface="Calibri Light"/>
              </a:rPr>
              <a:t>(</a:t>
            </a:r>
            <a:r>
              <a:rPr sz="1700" spc="-10" dirty="0">
                <a:latin typeface="Calibri"/>
                <a:cs typeface="Calibri"/>
              </a:rPr>
              <a:t>TSI</a:t>
            </a:r>
            <a:r>
              <a:rPr sz="1700" b="0" spc="-10" dirty="0">
                <a:latin typeface="Calibri Light"/>
                <a:cs typeface="Calibri Light"/>
              </a:rPr>
              <a:t>) </a:t>
            </a:r>
            <a:r>
              <a:rPr sz="1700" b="0" dirty="0">
                <a:latin typeface="Calibri Light"/>
                <a:cs typeface="Calibri Light"/>
              </a:rPr>
              <a:t>– </a:t>
            </a:r>
            <a:r>
              <a:rPr sz="1700" dirty="0">
                <a:latin typeface="Calibri"/>
                <a:cs typeface="Calibri"/>
              </a:rPr>
              <a:t>Primarily </a:t>
            </a:r>
            <a:r>
              <a:rPr sz="1700" spc="-5" dirty="0">
                <a:latin typeface="Calibri"/>
                <a:cs typeface="Calibri"/>
              </a:rPr>
              <a:t>district </a:t>
            </a:r>
            <a:r>
              <a:rPr sz="1700" dirty="0">
                <a:latin typeface="Calibri"/>
                <a:cs typeface="Calibri"/>
              </a:rPr>
              <a:t>support within </a:t>
            </a:r>
            <a:r>
              <a:rPr sz="1700" spc="-5" dirty="0">
                <a:latin typeface="Calibri"/>
                <a:cs typeface="Calibri"/>
              </a:rPr>
              <a:t>NYSED constructs </a:t>
            </a:r>
            <a:r>
              <a:rPr sz="1700" dirty="0">
                <a:latin typeface="Calibri"/>
                <a:cs typeface="Calibri"/>
              </a:rPr>
              <a:t> 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requirements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improvement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planning</a:t>
            </a:r>
            <a:endParaRPr sz="1700">
              <a:latin typeface="Calibri"/>
              <a:cs typeface="Calibri"/>
            </a:endParaRPr>
          </a:p>
          <a:p>
            <a:pPr marL="253365" marR="262890" indent="-172720" algn="just">
              <a:lnSpc>
                <a:spcPts val="1860"/>
              </a:lnSpc>
              <a:spcBef>
                <a:spcPts val="465"/>
              </a:spcBef>
              <a:buChar char="•"/>
              <a:tabLst>
                <a:tab pos="254000" algn="l"/>
              </a:tabLst>
            </a:pPr>
            <a:r>
              <a:rPr sz="1700" b="0" dirty="0">
                <a:latin typeface="Calibri Light"/>
                <a:cs typeface="Calibri Light"/>
              </a:rPr>
              <a:t>Schools </a:t>
            </a:r>
            <a:r>
              <a:rPr sz="1700" spc="-5" dirty="0">
                <a:latin typeface="Calibri"/>
                <a:cs typeface="Calibri"/>
              </a:rPr>
              <a:t>identified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Additional </a:t>
            </a:r>
            <a:r>
              <a:rPr sz="1700" spc="-25" dirty="0">
                <a:latin typeface="Calibri"/>
                <a:cs typeface="Calibri"/>
              </a:rPr>
              <a:t>Targeted </a:t>
            </a:r>
            <a:r>
              <a:rPr sz="1700" dirty="0">
                <a:latin typeface="Calibri"/>
                <a:cs typeface="Calibri"/>
              </a:rPr>
              <a:t>Support and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Improvement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(ATSI)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State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endParaRPr sz="1700">
              <a:latin typeface="Calibri"/>
              <a:cs typeface="Calibri"/>
            </a:endParaRPr>
          </a:p>
          <a:p>
            <a:pPr marL="253365" indent="-172720">
              <a:lnSpc>
                <a:spcPts val="1955"/>
              </a:lnSpc>
              <a:spcBef>
                <a:spcPts val="204"/>
              </a:spcBef>
              <a:buChar char="•"/>
              <a:tabLst>
                <a:tab pos="254000" algn="l"/>
              </a:tabLst>
            </a:pPr>
            <a:r>
              <a:rPr sz="1700" spc="-5" dirty="0">
                <a:latin typeface="Calibri"/>
                <a:cs typeface="Calibri"/>
              </a:rPr>
              <a:t>Schools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b="0" spc="-5" dirty="0">
                <a:latin typeface="Calibri Light"/>
                <a:cs typeface="Calibri Light"/>
              </a:rPr>
              <a:t>identified</a:t>
            </a:r>
            <a:r>
              <a:rPr sz="1700" b="0" spc="-15" dirty="0">
                <a:latin typeface="Calibri Light"/>
                <a:cs typeface="Calibri Light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b="0" spc="-5" dirty="0">
                <a:latin typeface="Calibri Light"/>
                <a:cs typeface="Calibri Light"/>
              </a:rPr>
              <a:t>Comprehensive</a:t>
            </a:r>
            <a:r>
              <a:rPr sz="1700" b="0" spc="-20" dirty="0">
                <a:latin typeface="Calibri Light"/>
                <a:cs typeface="Calibri Light"/>
              </a:rPr>
              <a:t> </a:t>
            </a:r>
            <a:r>
              <a:rPr sz="1700" b="0" dirty="0">
                <a:latin typeface="Calibri Light"/>
                <a:cs typeface="Calibri Light"/>
              </a:rPr>
              <a:t>Support</a:t>
            </a:r>
            <a:r>
              <a:rPr sz="1700" b="0" spc="-25" dirty="0">
                <a:latin typeface="Calibri Light"/>
                <a:cs typeface="Calibri Light"/>
              </a:rPr>
              <a:t> </a:t>
            </a:r>
            <a:r>
              <a:rPr sz="1700" b="0" dirty="0">
                <a:latin typeface="Calibri Light"/>
                <a:cs typeface="Calibri Light"/>
              </a:rPr>
              <a:t>and</a:t>
            </a:r>
            <a:endParaRPr sz="1700">
              <a:latin typeface="Calibri Light"/>
              <a:cs typeface="Calibri Light"/>
            </a:endParaRPr>
          </a:p>
          <a:p>
            <a:pPr marL="253365">
              <a:lnSpc>
                <a:spcPts val="1960"/>
              </a:lnSpc>
            </a:pPr>
            <a:r>
              <a:rPr sz="1700" b="0" spc="-10" dirty="0">
                <a:latin typeface="Calibri Light"/>
                <a:cs typeface="Calibri Light"/>
              </a:rPr>
              <a:t>Improvement</a:t>
            </a:r>
            <a:r>
              <a:rPr sz="1700" b="0" spc="-35" dirty="0">
                <a:latin typeface="Calibri Light"/>
                <a:cs typeface="Calibri Light"/>
              </a:rPr>
              <a:t> </a:t>
            </a:r>
            <a:r>
              <a:rPr sz="1700" b="0" spc="-5" dirty="0">
                <a:latin typeface="Calibri Light"/>
                <a:cs typeface="Calibri Light"/>
              </a:rPr>
              <a:t>(CSI)</a:t>
            </a:r>
            <a:r>
              <a:rPr sz="1700" b="0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State </a:t>
            </a:r>
            <a:r>
              <a:rPr sz="1700" dirty="0">
                <a:latin typeface="Calibri"/>
                <a:cs typeface="Calibri"/>
              </a:rPr>
              <a:t>support</a:t>
            </a:r>
            <a:endParaRPr sz="1700">
              <a:latin typeface="Calibri"/>
              <a:cs typeface="Calibri"/>
            </a:endParaRPr>
          </a:p>
          <a:p>
            <a:pPr marL="253365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254000" algn="l"/>
              </a:tabLst>
            </a:pPr>
            <a:r>
              <a:rPr sz="1700" spc="-5" dirty="0">
                <a:latin typeface="Calibri"/>
                <a:cs typeface="Calibri"/>
              </a:rPr>
              <a:t>Schools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b="0" spc="-5" dirty="0">
                <a:latin typeface="Calibri Light"/>
                <a:cs typeface="Calibri Light"/>
              </a:rPr>
              <a:t>identified</a:t>
            </a:r>
            <a:r>
              <a:rPr sz="1700" b="0" spc="-10" dirty="0">
                <a:latin typeface="Calibri Light"/>
                <a:cs typeface="Calibri Light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Receivership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</a:t>
            </a:r>
            <a:r>
              <a:rPr sz="1700" spc="-15" dirty="0">
                <a:latin typeface="Calibri"/>
                <a:cs typeface="Calibri"/>
              </a:rPr>
              <a:t>State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support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86053"/>
            <a:ext cx="69227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2022-2023</a:t>
            </a:r>
            <a:r>
              <a:rPr spc="-114" dirty="0"/>
              <a:t> </a:t>
            </a:r>
            <a:r>
              <a:rPr spc="-55" dirty="0"/>
              <a:t>SUPPORT</a:t>
            </a:r>
            <a:r>
              <a:rPr spc="-120" dirty="0"/>
              <a:t> </a:t>
            </a:r>
            <a:r>
              <a:rPr spc="-55" dirty="0"/>
              <a:t>OPPORTUNITIES</a:t>
            </a:r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0259" y="2126741"/>
            <a:ext cx="30162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Four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Types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Available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Support: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buAutoNum type="arabicPeriod"/>
              <a:tabLst>
                <a:tab pos="271145" algn="l"/>
              </a:tabLst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Ongoing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Field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buAutoNum type="arabicPeriod"/>
              <a:tabLst>
                <a:tab pos="271145" algn="l"/>
              </a:tabLst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Convenings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buAutoNum type="arabicPeriod"/>
              <a:tabLst>
                <a:tab pos="271145" algn="l"/>
              </a:tabLst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Professional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buAutoNum type="arabicPeriod"/>
              <a:tabLst>
                <a:tab pos="271145" algn="l"/>
              </a:tabLst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Coaching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2107692"/>
            <a:ext cx="2715767" cy="3601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461247" y="160020"/>
            <a:ext cx="614680" cy="485140"/>
            <a:chOff x="8461247" y="160020"/>
            <a:chExt cx="614680" cy="4851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2570" y="182197"/>
              <a:ext cx="444003" cy="3464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1247" y="160020"/>
              <a:ext cx="614172" cy="48463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10" h="6858000">
                <a:moveTo>
                  <a:pt x="3038856" y="0"/>
                </a:moveTo>
                <a:lnTo>
                  <a:pt x="0" y="0"/>
                </a:lnTo>
                <a:lnTo>
                  <a:pt x="0" y="6858000"/>
                </a:lnTo>
                <a:lnTo>
                  <a:pt x="3038856" y="6858000"/>
                </a:lnTo>
                <a:lnTo>
                  <a:pt x="303885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157" y="2841116"/>
            <a:ext cx="1863089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ESSA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ts val="2595"/>
              </a:lnSpc>
            </a:pPr>
            <a:r>
              <a:rPr sz="2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Determinations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ts val="2735"/>
              </a:lnSpc>
            </a:pP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b="0" spc="-7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1229" y="194662"/>
            <a:ext cx="592495" cy="461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57015" y="5631179"/>
            <a:ext cx="5097780" cy="655320"/>
          </a:xfrm>
          <a:prstGeom prst="rect">
            <a:avLst/>
          </a:prstGeom>
          <a:solidFill>
            <a:srgbClr val="2583C5"/>
          </a:solidFill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Determinations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9078" y="4626546"/>
            <a:ext cx="5113655" cy="1023619"/>
            <a:chOff x="3549078" y="4626546"/>
            <a:chExt cx="5113655" cy="1023619"/>
          </a:xfrm>
        </p:grpSpPr>
        <p:sp>
          <p:nvSpPr>
            <p:cNvPr id="7" name="object 7"/>
            <p:cNvSpPr/>
            <p:nvPr/>
          </p:nvSpPr>
          <p:spPr>
            <a:xfrm>
              <a:off x="3557015" y="463448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0"/>
                  </a:moveTo>
                  <a:lnTo>
                    <a:pt x="0" y="0"/>
                  </a:lnTo>
                  <a:lnTo>
                    <a:pt x="0" y="654558"/>
                  </a:lnTo>
                  <a:lnTo>
                    <a:pt x="2422906" y="654558"/>
                  </a:lnTo>
                  <a:lnTo>
                    <a:pt x="2422906" y="755523"/>
                  </a:lnTo>
                  <a:lnTo>
                    <a:pt x="2297049" y="755523"/>
                  </a:lnTo>
                  <a:lnTo>
                    <a:pt x="2548890" y="1007364"/>
                  </a:lnTo>
                  <a:lnTo>
                    <a:pt x="2800731" y="755523"/>
                  </a:lnTo>
                  <a:lnTo>
                    <a:pt x="2674874" y="755523"/>
                  </a:lnTo>
                  <a:lnTo>
                    <a:pt x="2674874" y="654558"/>
                  </a:lnTo>
                  <a:lnTo>
                    <a:pt x="5097780" y="654558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5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7015" y="463448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654558"/>
                  </a:moveTo>
                  <a:lnTo>
                    <a:pt x="2674874" y="654558"/>
                  </a:lnTo>
                  <a:lnTo>
                    <a:pt x="2674874" y="755523"/>
                  </a:lnTo>
                  <a:lnTo>
                    <a:pt x="2800731" y="755523"/>
                  </a:lnTo>
                  <a:lnTo>
                    <a:pt x="2548890" y="1007364"/>
                  </a:lnTo>
                  <a:lnTo>
                    <a:pt x="2297049" y="755523"/>
                  </a:lnTo>
                  <a:lnTo>
                    <a:pt x="2422906" y="755523"/>
                  </a:lnTo>
                  <a:lnTo>
                    <a:pt x="2422906" y="654558"/>
                  </a:lnTo>
                  <a:lnTo>
                    <a:pt x="0" y="654558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6545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81321" y="4775657"/>
            <a:ext cx="3249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Formal Appeals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Commissioner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49078" y="3628326"/>
            <a:ext cx="5113655" cy="1023619"/>
            <a:chOff x="3549078" y="3628326"/>
            <a:chExt cx="5113655" cy="1023619"/>
          </a:xfrm>
        </p:grpSpPr>
        <p:sp>
          <p:nvSpPr>
            <p:cNvPr id="11" name="object 11"/>
            <p:cNvSpPr/>
            <p:nvPr/>
          </p:nvSpPr>
          <p:spPr>
            <a:xfrm>
              <a:off x="3557015" y="363626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0"/>
                  </a:moveTo>
                  <a:lnTo>
                    <a:pt x="0" y="0"/>
                  </a:lnTo>
                  <a:lnTo>
                    <a:pt x="0" y="654558"/>
                  </a:lnTo>
                  <a:lnTo>
                    <a:pt x="2422906" y="654558"/>
                  </a:lnTo>
                  <a:lnTo>
                    <a:pt x="2422906" y="755523"/>
                  </a:lnTo>
                  <a:lnTo>
                    <a:pt x="2297049" y="755523"/>
                  </a:lnTo>
                  <a:lnTo>
                    <a:pt x="2548890" y="1007363"/>
                  </a:lnTo>
                  <a:lnTo>
                    <a:pt x="2800731" y="755523"/>
                  </a:lnTo>
                  <a:lnTo>
                    <a:pt x="2674874" y="755523"/>
                  </a:lnTo>
                  <a:lnTo>
                    <a:pt x="2674874" y="654558"/>
                  </a:lnTo>
                  <a:lnTo>
                    <a:pt x="5097780" y="654558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79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7015" y="363626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654558"/>
                  </a:moveTo>
                  <a:lnTo>
                    <a:pt x="2674874" y="654558"/>
                  </a:lnTo>
                  <a:lnTo>
                    <a:pt x="2674874" y="755523"/>
                  </a:lnTo>
                  <a:lnTo>
                    <a:pt x="2800731" y="755523"/>
                  </a:lnTo>
                  <a:lnTo>
                    <a:pt x="2548890" y="1007363"/>
                  </a:lnTo>
                  <a:lnTo>
                    <a:pt x="2297049" y="755523"/>
                  </a:lnTo>
                  <a:lnTo>
                    <a:pt x="2422906" y="755523"/>
                  </a:lnTo>
                  <a:lnTo>
                    <a:pt x="2422906" y="654558"/>
                  </a:lnTo>
                  <a:lnTo>
                    <a:pt x="0" y="654558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6545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44973" y="3778122"/>
            <a:ext cx="2721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Preliminary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Determinations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49078" y="2630106"/>
            <a:ext cx="5113655" cy="1023619"/>
            <a:chOff x="3549078" y="2630106"/>
            <a:chExt cx="5113655" cy="1023619"/>
          </a:xfrm>
        </p:grpSpPr>
        <p:sp>
          <p:nvSpPr>
            <p:cNvPr id="15" name="object 15"/>
            <p:cNvSpPr/>
            <p:nvPr/>
          </p:nvSpPr>
          <p:spPr>
            <a:xfrm>
              <a:off x="3557015" y="263804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0"/>
                  </a:moveTo>
                  <a:lnTo>
                    <a:pt x="0" y="0"/>
                  </a:lnTo>
                  <a:lnTo>
                    <a:pt x="0" y="654557"/>
                  </a:lnTo>
                  <a:lnTo>
                    <a:pt x="2422906" y="654557"/>
                  </a:lnTo>
                  <a:lnTo>
                    <a:pt x="2422906" y="755522"/>
                  </a:lnTo>
                  <a:lnTo>
                    <a:pt x="2297049" y="755522"/>
                  </a:lnTo>
                  <a:lnTo>
                    <a:pt x="2548890" y="1007363"/>
                  </a:lnTo>
                  <a:lnTo>
                    <a:pt x="2800731" y="755522"/>
                  </a:lnTo>
                  <a:lnTo>
                    <a:pt x="2674874" y="755522"/>
                  </a:lnTo>
                  <a:lnTo>
                    <a:pt x="2674874" y="654557"/>
                  </a:lnTo>
                  <a:lnTo>
                    <a:pt x="5097780" y="654557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7A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7015" y="2638044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5">
                  <a:moveTo>
                    <a:pt x="5097780" y="654557"/>
                  </a:moveTo>
                  <a:lnTo>
                    <a:pt x="2674874" y="654557"/>
                  </a:lnTo>
                  <a:lnTo>
                    <a:pt x="2674874" y="755522"/>
                  </a:lnTo>
                  <a:lnTo>
                    <a:pt x="2800731" y="755522"/>
                  </a:lnTo>
                  <a:lnTo>
                    <a:pt x="2548890" y="1007363"/>
                  </a:lnTo>
                  <a:lnTo>
                    <a:pt x="2297049" y="755522"/>
                  </a:lnTo>
                  <a:lnTo>
                    <a:pt x="2422906" y="755522"/>
                  </a:lnTo>
                  <a:lnTo>
                    <a:pt x="2422906" y="654557"/>
                  </a:lnTo>
                  <a:lnTo>
                    <a:pt x="0" y="654557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654557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43094" y="2779902"/>
            <a:ext cx="23272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Comment Period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49078" y="635190"/>
            <a:ext cx="5113655" cy="2021839"/>
            <a:chOff x="3549078" y="635190"/>
            <a:chExt cx="5113655" cy="2021839"/>
          </a:xfrm>
        </p:grpSpPr>
        <p:sp>
          <p:nvSpPr>
            <p:cNvPr id="19" name="object 19"/>
            <p:cNvSpPr/>
            <p:nvPr/>
          </p:nvSpPr>
          <p:spPr>
            <a:xfrm>
              <a:off x="3557015" y="1639824"/>
              <a:ext cx="5097780" cy="1009015"/>
            </a:xfrm>
            <a:custGeom>
              <a:avLst/>
              <a:gdLst/>
              <a:ahLst/>
              <a:cxnLst/>
              <a:rect l="l" t="t" r="r" b="b"/>
              <a:pathLst>
                <a:path w="5097780" h="1009014">
                  <a:moveTo>
                    <a:pt x="5097780" y="0"/>
                  </a:moveTo>
                  <a:lnTo>
                    <a:pt x="0" y="0"/>
                  </a:lnTo>
                  <a:lnTo>
                    <a:pt x="0" y="655574"/>
                  </a:lnTo>
                  <a:lnTo>
                    <a:pt x="2422779" y="655574"/>
                  </a:lnTo>
                  <a:lnTo>
                    <a:pt x="2422779" y="756665"/>
                  </a:lnTo>
                  <a:lnTo>
                    <a:pt x="2296668" y="756665"/>
                  </a:lnTo>
                  <a:lnTo>
                    <a:pt x="2548890" y="1008888"/>
                  </a:lnTo>
                  <a:lnTo>
                    <a:pt x="2801112" y="756665"/>
                  </a:lnTo>
                  <a:lnTo>
                    <a:pt x="2675001" y="756665"/>
                  </a:lnTo>
                  <a:lnTo>
                    <a:pt x="2675001" y="655574"/>
                  </a:lnTo>
                  <a:lnTo>
                    <a:pt x="5097780" y="655574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8B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7015" y="1639824"/>
              <a:ext cx="5097780" cy="1009015"/>
            </a:xfrm>
            <a:custGeom>
              <a:avLst/>
              <a:gdLst/>
              <a:ahLst/>
              <a:cxnLst/>
              <a:rect l="l" t="t" r="r" b="b"/>
              <a:pathLst>
                <a:path w="5097780" h="1009014">
                  <a:moveTo>
                    <a:pt x="5097780" y="655574"/>
                  </a:moveTo>
                  <a:lnTo>
                    <a:pt x="2675001" y="655574"/>
                  </a:lnTo>
                  <a:lnTo>
                    <a:pt x="2675001" y="756665"/>
                  </a:lnTo>
                  <a:lnTo>
                    <a:pt x="2801112" y="756665"/>
                  </a:lnTo>
                  <a:lnTo>
                    <a:pt x="2548890" y="1008888"/>
                  </a:lnTo>
                  <a:lnTo>
                    <a:pt x="2296668" y="756665"/>
                  </a:lnTo>
                  <a:lnTo>
                    <a:pt x="2422779" y="756665"/>
                  </a:lnTo>
                  <a:lnTo>
                    <a:pt x="2422779" y="655574"/>
                  </a:lnTo>
                  <a:lnTo>
                    <a:pt x="0" y="655574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65557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7015" y="643127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4">
                  <a:moveTo>
                    <a:pt x="5097780" y="0"/>
                  </a:moveTo>
                  <a:lnTo>
                    <a:pt x="0" y="0"/>
                  </a:lnTo>
                  <a:lnTo>
                    <a:pt x="0" y="654558"/>
                  </a:lnTo>
                  <a:lnTo>
                    <a:pt x="2422906" y="654558"/>
                  </a:lnTo>
                  <a:lnTo>
                    <a:pt x="2422906" y="755523"/>
                  </a:lnTo>
                  <a:lnTo>
                    <a:pt x="2297049" y="755523"/>
                  </a:lnTo>
                  <a:lnTo>
                    <a:pt x="2548890" y="1007363"/>
                  </a:lnTo>
                  <a:lnTo>
                    <a:pt x="2800731" y="755523"/>
                  </a:lnTo>
                  <a:lnTo>
                    <a:pt x="2674874" y="755523"/>
                  </a:lnTo>
                  <a:lnTo>
                    <a:pt x="2674874" y="654558"/>
                  </a:lnTo>
                  <a:lnTo>
                    <a:pt x="5097780" y="654558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7015" y="643127"/>
              <a:ext cx="5097780" cy="1007744"/>
            </a:xfrm>
            <a:custGeom>
              <a:avLst/>
              <a:gdLst/>
              <a:ahLst/>
              <a:cxnLst/>
              <a:rect l="l" t="t" r="r" b="b"/>
              <a:pathLst>
                <a:path w="5097780" h="1007744">
                  <a:moveTo>
                    <a:pt x="5097780" y="654558"/>
                  </a:moveTo>
                  <a:lnTo>
                    <a:pt x="2674874" y="654558"/>
                  </a:lnTo>
                  <a:lnTo>
                    <a:pt x="2674874" y="755523"/>
                  </a:lnTo>
                  <a:lnTo>
                    <a:pt x="2800731" y="755523"/>
                  </a:lnTo>
                  <a:lnTo>
                    <a:pt x="2548890" y="1007363"/>
                  </a:lnTo>
                  <a:lnTo>
                    <a:pt x="2297049" y="755523"/>
                  </a:lnTo>
                  <a:lnTo>
                    <a:pt x="2422906" y="755523"/>
                  </a:lnTo>
                  <a:lnTo>
                    <a:pt x="2422906" y="654558"/>
                  </a:lnTo>
                  <a:lnTo>
                    <a:pt x="0" y="654558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6545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18940" y="783717"/>
            <a:ext cx="4772660" cy="131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USDE-Approved</a:t>
            </a:r>
            <a:r>
              <a:rPr sz="1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Addendum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Board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Regents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Adopts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Regulations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8590" y="907745"/>
            <a:ext cx="2265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AGENDA: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931920" y="1917192"/>
            <a:ext cx="4457700" cy="0"/>
          </a:xfrm>
          <a:custGeom>
            <a:avLst/>
            <a:gdLst/>
            <a:ahLst/>
            <a:cxnLst/>
            <a:rect l="l" t="t" r="r" b="b"/>
            <a:pathLst>
              <a:path w="4457700">
                <a:moveTo>
                  <a:pt x="0" y="0"/>
                </a:moveTo>
                <a:lnTo>
                  <a:pt x="445770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35095" cy="6400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3985" y="219069"/>
              <a:ext cx="592495" cy="4629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18026" y="2058162"/>
            <a:ext cx="3960495" cy="329320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65100" indent="-153035">
              <a:lnSpc>
                <a:spcPct val="100000"/>
              </a:lnSpc>
              <a:spcBef>
                <a:spcPts val="600"/>
              </a:spcBef>
              <a:buSzPct val="95833"/>
              <a:buFont typeface="Calibri"/>
              <a:buChar char="•"/>
              <a:tabLst>
                <a:tab pos="165735" algn="l"/>
              </a:tabLst>
            </a:pPr>
            <a:r>
              <a:rPr sz="2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Values</a:t>
            </a:r>
            <a:r>
              <a:rPr sz="2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2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404040"/>
                </a:solidFill>
                <a:latin typeface="Calibri Light"/>
                <a:cs typeface="Calibri Light"/>
              </a:rPr>
              <a:t>Vision</a:t>
            </a:r>
            <a:endParaRPr sz="2400" dirty="0">
              <a:latin typeface="Calibri Light"/>
              <a:cs typeface="Calibri Light"/>
            </a:endParaRPr>
          </a:p>
          <a:p>
            <a:pPr marL="165100" indent="-153035">
              <a:lnSpc>
                <a:spcPct val="100000"/>
              </a:lnSpc>
              <a:spcBef>
                <a:spcPts val="505"/>
              </a:spcBef>
              <a:buSzPct val="95833"/>
              <a:buFont typeface="Calibri"/>
              <a:buChar char="•"/>
              <a:tabLst>
                <a:tab pos="165735" algn="l"/>
              </a:tabLst>
            </a:pP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Accountability</a:t>
            </a:r>
            <a:r>
              <a:rPr sz="2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Restart</a:t>
            </a:r>
            <a:r>
              <a:rPr sz="2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Plan</a:t>
            </a:r>
            <a:endParaRPr sz="2400" dirty="0">
              <a:latin typeface="Calibri Light"/>
              <a:cs typeface="Calibri Light"/>
            </a:endParaRPr>
          </a:p>
          <a:p>
            <a:pPr marL="492759" lvl="1" indent="-342900">
              <a:lnSpc>
                <a:spcPct val="100000"/>
              </a:lnSpc>
              <a:spcBef>
                <a:spcPts val="520"/>
              </a:spcBef>
              <a:buFont typeface="Wingdings"/>
              <a:buChar char=""/>
              <a:tabLst>
                <a:tab pos="492125" algn="l"/>
                <a:tab pos="492759" algn="l"/>
              </a:tabLst>
            </a:pPr>
            <a:r>
              <a:rPr sz="20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Indicator</a:t>
            </a:r>
            <a:r>
              <a:rPr sz="20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alibri Light"/>
                <a:cs typeface="Calibri Light"/>
              </a:rPr>
              <a:t>Shifts</a:t>
            </a:r>
            <a:endParaRPr sz="2000" dirty="0">
              <a:latin typeface="Calibri Light"/>
              <a:cs typeface="Calibri Light"/>
            </a:endParaRPr>
          </a:p>
          <a:p>
            <a:pPr marL="492759" lvl="1" indent="-342900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92125" algn="l"/>
                <a:tab pos="492759" algn="l"/>
              </a:tabLst>
            </a:pPr>
            <a:r>
              <a:rPr sz="2000" b="0" dirty="0">
                <a:solidFill>
                  <a:srgbClr val="404040"/>
                </a:solidFill>
                <a:latin typeface="Calibri Light"/>
                <a:cs typeface="Calibri Light"/>
              </a:rPr>
              <a:t>Modified</a:t>
            </a:r>
            <a:r>
              <a:rPr sz="2000" b="0" spc="-6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alibri Light"/>
                <a:cs typeface="Calibri Light"/>
              </a:rPr>
              <a:t>Exit</a:t>
            </a:r>
            <a:r>
              <a:rPr sz="20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404040"/>
                </a:solidFill>
                <a:latin typeface="Calibri Light"/>
                <a:cs typeface="Calibri Light"/>
              </a:rPr>
              <a:t>Criteria</a:t>
            </a:r>
            <a:endParaRPr sz="2000" dirty="0">
              <a:latin typeface="Calibri Light"/>
              <a:cs typeface="Calibri Light"/>
            </a:endParaRPr>
          </a:p>
          <a:p>
            <a:pPr marL="149860" marR="45085" indent="-137160">
              <a:lnSpc>
                <a:spcPct val="100000"/>
              </a:lnSpc>
              <a:spcBef>
                <a:spcPts val="475"/>
              </a:spcBef>
              <a:buSzPct val="95833"/>
              <a:buFont typeface="Calibri"/>
              <a:buChar char="•"/>
              <a:tabLst>
                <a:tab pos="165735" algn="l"/>
              </a:tabLst>
            </a:pP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Anticipated</a:t>
            </a:r>
            <a:r>
              <a:rPr sz="2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School</a:t>
            </a:r>
            <a:r>
              <a:rPr sz="2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2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District </a:t>
            </a:r>
            <a:r>
              <a:rPr sz="2400" b="0" spc="-5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Supports</a:t>
            </a:r>
            <a:endParaRPr sz="2400" dirty="0">
              <a:latin typeface="Calibri Light"/>
              <a:cs typeface="Calibri Light"/>
            </a:endParaRPr>
          </a:p>
          <a:p>
            <a:pPr marL="165100" indent="-153035">
              <a:lnSpc>
                <a:spcPct val="100000"/>
              </a:lnSpc>
              <a:spcBef>
                <a:spcPts val="495"/>
              </a:spcBef>
              <a:buSzPct val="95833"/>
              <a:buFont typeface="Calibri"/>
              <a:buChar char="•"/>
              <a:tabLst>
                <a:tab pos="165735" algn="l"/>
              </a:tabLst>
            </a:pP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Accountability</a:t>
            </a:r>
            <a:r>
              <a:rPr sz="2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Restart</a:t>
            </a:r>
            <a:r>
              <a:rPr sz="24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404040"/>
                </a:solidFill>
                <a:latin typeface="Calibri Light"/>
                <a:cs typeface="Calibri Light"/>
              </a:rPr>
              <a:t>Timeline</a:t>
            </a:r>
            <a:endParaRPr sz="2400" dirty="0">
              <a:latin typeface="Calibri Light"/>
              <a:cs typeface="Calibri Light"/>
            </a:endParaRPr>
          </a:p>
          <a:p>
            <a:pPr marL="165100" indent="-153035">
              <a:lnSpc>
                <a:spcPct val="100000"/>
              </a:lnSpc>
              <a:spcBef>
                <a:spcPts val="505"/>
              </a:spcBef>
              <a:buSzPct val="95833"/>
              <a:buFont typeface="Calibri"/>
              <a:buChar char="•"/>
              <a:tabLst>
                <a:tab pos="165735" algn="l"/>
              </a:tabLst>
            </a:pP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Next</a:t>
            </a:r>
            <a:r>
              <a:rPr sz="2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Steps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9704" y="6566027"/>
            <a:ext cx="153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8238" y="1891029"/>
            <a:ext cx="7487920" cy="4024629"/>
            <a:chOff x="888238" y="1891029"/>
            <a:chExt cx="7487920" cy="4024629"/>
          </a:xfrm>
        </p:grpSpPr>
        <p:sp>
          <p:nvSpPr>
            <p:cNvPr id="4" name="object 4"/>
            <p:cNvSpPr/>
            <p:nvPr/>
          </p:nvSpPr>
          <p:spPr>
            <a:xfrm>
              <a:off x="894588" y="1897379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5516" y="2673095"/>
              <a:ext cx="3276600" cy="1137285"/>
            </a:xfrm>
            <a:custGeom>
              <a:avLst/>
              <a:gdLst/>
              <a:ahLst/>
              <a:cxnLst/>
              <a:rect l="l" t="t" r="r" b="b"/>
              <a:pathLst>
                <a:path w="3276600" h="1137285">
                  <a:moveTo>
                    <a:pt x="1638299" y="0"/>
                  </a:moveTo>
                  <a:lnTo>
                    <a:pt x="1569051" y="498"/>
                  </a:lnTo>
                  <a:lnTo>
                    <a:pt x="1500534" y="1981"/>
                  </a:lnTo>
                  <a:lnTo>
                    <a:pt x="1432806" y="4429"/>
                  </a:lnTo>
                  <a:lnTo>
                    <a:pt x="1365925" y="7821"/>
                  </a:lnTo>
                  <a:lnTo>
                    <a:pt x="1299946" y="12138"/>
                  </a:lnTo>
                  <a:lnTo>
                    <a:pt x="1234927" y="17361"/>
                  </a:lnTo>
                  <a:lnTo>
                    <a:pt x="1170925" y="23469"/>
                  </a:lnTo>
                  <a:lnTo>
                    <a:pt x="1107996" y="30443"/>
                  </a:lnTo>
                  <a:lnTo>
                    <a:pt x="1046197" y="38263"/>
                  </a:lnTo>
                  <a:lnTo>
                    <a:pt x="985586" y="46910"/>
                  </a:lnTo>
                  <a:lnTo>
                    <a:pt x="926219" y="56363"/>
                  </a:lnTo>
                  <a:lnTo>
                    <a:pt x="868153" y="66603"/>
                  </a:lnTo>
                  <a:lnTo>
                    <a:pt x="811445" y="77611"/>
                  </a:lnTo>
                  <a:lnTo>
                    <a:pt x="756151" y="89365"/>
                  </a:lnTo>
                  <a:lnTo>
                    <a:pt x="702330" y="101848"/>
                  </a:lnTo>
                  <a:lnTo>
                    <a:pt x="650037" y="115039"/>
                  </a:lnTo>
                  <a:lnTo>
                    <a:pt x="599329" y="128918"/>
                  </a:lnTo>
                  <a:lnTo>
                    <a:pt x="550263" y="143465"/>
                  </a:lnTo>
                  <a:lnTo>
                    <a:pt x="502897" y="158661"/>
                  </a:lnTo>
                  <a:lnTo>
                    <a:pt x="457287" y="174487"/>
                  </a:lnTo>
                  <a:lnTo>
                    <a:pt x="413490" y="190921"/>
                  </a:lnTo>
                  <a:lnTo>
                    <a:pt x="371562" y="207946"/>
                  </a:lnTo>
                  <a:lnTo>
                    <a:pt x="331562" y="225540"/>
                  </a:lnTo>
                  <a:lnTo>
                    <a:pt x="293545" y="243684"/>
                  </a:lnTo>
                  <a:lnTo>
                    <a:pt x="257568" y="262359"/>
                  </a:lnTo>
                  <a:lnTo>
                    <a:pt x="223689" y="281544"/>
                  </a:lnTo>
                  <a:lnTo>
                    <a:pt x="162450" y="321369"/>
                  </a:lnTo>
                  <a:lnTo>
                    <a:pt x="110283" y="362999"/>
                  </a:lnTo>
                  <a:lnTo>
                    <a:pt x="67643" y="406277"/>
                  </a:lnTo>
                  <a:lnTo>
                    <a:pt x="34986" y="451046"/>
                  </a:lnTo>
                  <a:lnTo>
                    <a:pt x="12765" y="497147"/>
                  </a:lnTo>
                  <a:lnTo>
                    <a:pt x="1437" y="544422"/>
                  </a:lnTo>
                  <a:lnTo>
                    <a:pt x="0" y="568451"/>
                  </a:lnTo>
                  <a:lnTo>
                    <a:pt x="1437" y="592481"/>
                  </a:lnTo>
                  <a:lnTo>
                    <a:pt x="12765" y="639756"/>
                  </a:lnTo>
                  <a:lnTo>
                    <a:pt x="34986" y="685857"/>
                  </a:lnTo>
                  <a:lnTo>
                    <a:pt x="67643" y="730626"/>
                  </a:lnTo>
                  <a:lnTo>
                    <a:pt x="110283" y="773904"/>
                  </a:lnTo>
                  <a:lnTo>
                    <a:pt x="162450" y="815534"/>
                  </a:lnTo>
                  <a:lnTo>
                    <a:pt x="223689" y="855359"/>
                  </a:lnTo>
                  <a:lnTo>
                    <a:pt x="257568" y="874544"/>
                  </a:lnTo>
                  <a:lnTo>
                    <a:pt x="293545" y="893219"/>
                  </a:lnTo>
                  <a:lnTo>
                    <a:pt x="331562" y="911363"/>
                  </a:lnTo>
                  <a:lnTo>
                    <a:pt x="371562" y="928957"/>
                  </a:lnTo>
                  <a:lnTo>
                    <a:pt x="413490" y="945982"/>
                  </a:lnTo>
                  <a:lnTo>
                    <a:pt x="457287" y="962416"/>
                  </a:lnTo>
                  <a:lnTo>
                    <a:pt x="502897" y="978242"/>
                  </a:lnTo>
                  <a:lnTo>
                    <a:pt x="550263" y="993438"/>
                  </a:lnTo>
                  <a:lnTo>
                    <a:pt x="599329" y="1007985"/>
                  </a:lnTo>
                  <a:lnTo>
                    <a:pt x="650037" y="1021864"/>
                  </a:lnTo>
                  <a:lnTo>
                    <a:pt x="702330" y="1035055"/>
                  </a:lnTo>
                  <a:lnTo>
                    <a:pt x="756151" y="1047538"/>
                  </a:lnTo>
                  <a:lnTo>
                    <a:pt x="811445" y="1059292"/>
                  </a:lnTo>
                  <a:lnTo>
                    <a:pt x="868153" y="1070300"/>
                  </a:lnTo>
                  <a:lnTo>
                    <a:pt x="926219" y="1080540"/>
                  </a:lnTo>
                  <a:lnTo>
                    <a:pt x="985586" y="1089993"/>
                  </a:lnTo>
                  <a:lnTo>
                    <a:pt x="1046197" y="1098640"/>
                  </a:lnTo>
                  <a:lnTo>
                    <a:pt x="1107996" y="1106460"/>
                  </a:lnTo>
                  <a:lnTo>
                    <a:pt x="1170925" y="1113434"/>
                  </a:lnTo>
                  <a:lnTo>
                    <a:pt x="1234927" y="1119542"/>
                  </a:lnTo>
                  <a:lnTo>
                    <a:pt x="1299946" y="1124765"/>
                  </a:lnTo>
                  <a:lnTo>
                    <a:pt x="1365925" y="1129082"/>
                  </a:lnTo>
                  <a:lnTo>
                    <a:pt x="1432806" y="1132474"/>
                  </a:lnTo>
                  <a:lnTo>
                    <a:pt x="1500534" y="1134922"/>
                  </a:lnTo>
                  <a:lnTo>
                    <a:pt x="1569051" y="1136405"/>
                  </a:lnTo>
                  <a:lnTo>
                    <a:pt x="1638299" y="1136903"/>
                  </a:lnTo>
                  <a:lnTo>
                    <a:pt x="1707548" y="1136405"/>
                  </a:lnTo>
                  <a:lnTo>
                    <a:pt x="1776065" y="1134922"/>
                  </a:lnTo>
                  <a:lnTo>
                    <a:pt x="1843793" y="1132474"/>
                  </a:lnTo>
                  <a:lnTo>
                    <a:pt x="1910674" y="1129082"/>
                  </a:lnTo>
                  <a:lnTo>
                    <a:pt x="1976653" y="1124765"/>
                  </a:lnTo>
                  <a:lnTo>
                    <a:pt x="2041672" y="1119542"/>
                  </a:lnTo>
                  <a:lnTo>
                    <a:pt x="2105674" y="1113434"/>
                  </a:lnTo>
                  <a:lnTo>
                    <a:pt x="2168603" y="1106460"/>
                  </a:lnTo>
                  <a:lnTo>
                    <a:pt x="2230402" y="1098640"/>
                  </a:lnTo>
                  <a:lnTo>
                    <a:pt x="2291013" y="1089993"/>
                  </a:lnTo>
                  <a:lnTo>
                    <a:pt x="2350380" y="1080540"/>
                  </a:lnTo>
                  <a:lnTo>
                    <a:pt x="2408446" y="1070300"/>
                  </a:lnTo>
                  <a:lnTo>
                    <a:pt x="2465154" y="1059292"/>
                  </a:lnTo>
                  <a:lnTo>
                    <a:pt x="2520448" y="1047538"/>
                  </a:lnTo>
                  <a:lnTo>
                    <a:pt x="2574269" y="1035055"/>
                  </a:lnTo>
                  <a:lnTo>
                    <a:pt x="2626562" y="1021864"/>
                  </a:lnTo>
                  <a:lnTo>
                    <a:pt x="2677270" y="1007985"/>
                  </a:lnTo>
                  <a:lnTo>
                    <a:pt x="2726336" y="993438"/>
                  </a:lnTo>
                  <a:lnTo>
                    <a:pt x="2773702" y="978242"/>
                  </a:lnTo>
                  <a:lnTo>
                    <a:pt x="2819312" y="962416"/>
                  </a:lnTo>
                  <a:lnTo>
                    <a:pt x="2863109" y="945982"/>
                  </a:lnTo>
                  <a:lnTo>
                    <a:pt x="2905037" y="928957"/>
                  </a:lnTo>
                  <a:lnTo>
                    <a:pt x="2945037" y="911363"/>
                  </a:lnTo>
                  <a:lnTo>
                    <a:pt x="2983054" y="893219"/>
                  </a:lnTo>
                  <a:lnTo>
                    <a:pt x="3019031" y="874544"/>
                  </a:lnTo>
                  <a:lnTo>
                    <a:pt x="3052910" y="855359"/>
                  </a:lnTo>
                  <a:lnTo>
                    <a:pt x="3114149" y="815534"/>
                  </a:lnTo>
                  <a:lnTo>
                    <a:pt x="3166316" y="773904"/>
                  </a:lnTo>
                  <a:lnTo>
                    <a:pt x="3208956" y="730626"/>
                  </a:lnTo>
                  <a:lnTo>
                    <a:pt x="3241613" y="685857"/>
                  </a:lnTo>
                  <a:lnTo>
                    <a:pt x="3263834" y="639756"/>
                  </a:lnTo>
                  <a:lnTo>
                    <a:pt x="3275162" y="592481"/>
                  </a:lnTo>
                  <a:lnTo>
                    <a:pt x="3276600" y="568451"/>
                  </a:lnTo>
                  <a:lnTo>
                    <a:pt x="3275162" y="544422"/>
                  </a:lnTo>
                  <a:lnTo>
                    <a:pt x="3263834" y="497147"/>
                  </a:lnTo>
                  <a:lnTo>
                    <a:pt x="3241613" y="451046"/>
                  </a:lnTo>
                  <a:lnTo>
                    <a:pt x="3208956" y="406277"/>
                  </a:lnTo>
                  <a:lnTo>
                    <a:pt x="3166316" y="362999"/>
                  </a:lnTo>
                  <a:lnTo>
                    <a:pt x="3114149" y="321369"/>
                  </a:lnTo>
                  <a:lnTo>
                    <a:pt x="3052910" y="281544"/>
                  </a:lnTo>
                  <a:lnTo>
                    <a:pt x="3019031" y="262359"/>
                  </a:lnTo>
                  <a:lnTo>
                    <a:pt x="2983054" y="243684"/>
                  </a:lnTo>
                  <a:lnTo>
                    <a:pt x="2945037" y="225540"/>
                  </a:lnTo>
                  <a:lnTo>
                    <a:pt x="2905037" y="207946"/>
                  </a:lnTo>
                  <a:lnTo>
                    <a:pt x="2863109" y="190921"/>
                  </a:lnTo>
                  <a:lnTo>
                    <a:pt x="2819312" y="174487"/>
                  </a:lnTo>
                  <a:lnTo>
                    <a:pt x="2773702" y="158661"/>
                  </a:lnTo>
                  <a:lnTo>
                    <a:pt x="2726336" y="143465"/>
                  </a:lnTo>
                  <a:lnTo>
                    <a:pt x="2677270" y="128918"/>
                  </a:lnTo>
                  <a:lnTo>
                    <a:pt x="2626562" y="115039"/>
                  </a:lnTo>
                  <a:lnTo>
                    <a:pt x="2574269" y="101848"/>
                  </a:lnTo>
                  <a:lnTo>
                    <a:pt x="2520448" y="89365"/>
                  </a:lnTo>
                  <a:lnTo>
                    <a:pt x="2465154" y="77611"/>
                  </a:lnTo>
                  <a:lnTo>
                    <a:pt x="2408446" y="66603"/>
                  </a:lnTo>
                  <a:lnTo>
                    <a:pt x="2350380" y="56363"/>
                  </a:lnTo>
                  <a:lnTo>
                    <a:pt x="2291013" y="46910"/>
                  </a:lnTo>
                  <a:lnTo>
                    <a:pt x="2230402" y="38263"/>
                  </a:lnTo>
                  <a:lnTo>
                    <a:pt x="2168603" y="30443"/>
                  </a:lnTo>
                  <a:lnTo>
                    <a:pt x="2105674" y="23469"/>
                  </a:lnTo>
                  <a:lnTo>
                    <a:pt x="2041672" y="17361"/>
                  </a:lnTo>
                  <a:lnTo>
                    <a:pt x="1976653" y="12138"/>
                  </a:lnTo>
                  <a:lnTo>
                    <a:pt x="1910674" y="7821"/>
                  </a:lnTo>
                  <a:lnTo>
                    <a:pt x="1843793" y="4429"/>
                  </a:lnTo>
                  <a:lnTo>
                    <a:pt x="1776065" y="1981"/>
                  </a:lnTo>
                  <a:lnTo>
                    <a:pt x="1707548" y="498"/>
                  </a:lnTo>
                  <a:lnTo>
                    <a:pt x="1638299" y="0"/>
                  </a:lnTo>
                  <a:close/>
                </a:path>
              </a:pathLst>
            </a:custGeom>
            <a:solidFill>
              <a:srgbClr val="BBDBF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3563" y="5437508"/>
              <a:ext cx="688481" cy="4781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700" y="1086739"/>
            <a:ext cx="512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Continuing</a:t>
            </a:r>
            <a:r>
              <a:rPr sz="3600" spc="-65" dirty="0"/>
              <a:t> </a:t>
            </a:r>
            <a:r>
              <a:rPr sz="3600" spc="-25" dirty="0"/>
              <a:t>the</a:t>
            </a:r>
            <a:r>
              <a:rPr sz="3600" spc="-85" dirty="0"/>
              <a:t> </a:t>
            </a:r>
            <a:r>
              <a:rPr sz="3600" spc="-55" dirty="0"/>
              <a:t>Conversation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70452" y="5864453"/>
            <a:ext cx="151828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06680">
              <a:lnSpc>
                <a:spcPts val="1970"/>
              </a:lnSpc>
              <a:spcBef>
                <a:spcPts val="320"/>
              </a:spcBef>
            </a:pPr>
            <a:r>
              <a:rPr sz="1800" spc="-10" dirty="0">
                <a:latin typeface="Calibri"/>
                <a:cs typeface="Calibri"/>
              </a:rPr>
              <a:t>Next </a:t>
            </a:r>
            <a:r>
              <a:rPr sz="1800" spc="-5" dirty="0">
                <a:latin typeface="Calibri"/>
                <a:cs typeface="Calibri"/>
              </a:rPr>
              <a:t>Phase of </a:t>
            </a:r>
            <a:r>
              <a:rPr sz="1800" dirty="0">
                <a:latin typeface="Calibri"/>
                <a:cs typeface="Calibri"/>
              </a:rPr>
              <a:t> Im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5931" y="3877039"/>
            <a:ext cx="1218471" cy="121847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51045" y="4375530"/>
            <a:ext cx="39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upp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28415" y="2734055"/>
            <a:ext cx="2406015" cy="1512570"/>
            <a:chOff x="3328415" y="2734055"/>
            <a:chExt cx="2406015" cy="151257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415" y="3009887"/>
              <a:ext cx="1236726" cy="12367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7323" y="2734055"/>
              <a:ext cx="1236738" cy="12367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29990" y="3241675"/>
            <a:ext cx="175069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20608" y="1691639"/>
            <a:ext cx="3593465" cy="3719195"/>
            <a:chOff x="2820608" y="1691639"/>
            <a:chExt cx="3593465" cy="3719195"/>
          </a:xfrm>
        </p:grpSpPr>
        <p:sp>
          <p:nvSpPr>
            <p:cNvPr id="17" name="object 17"/>
            <p:cNvSpPr/>
            <p:nvPr/>
          </p:nvSpPr>
          <p:spPr>
            <a:xfrm>
              <a:off x="2826958" y="2559284"/>
              <a:ext cx="3557270" cy="2844800"/>
            </a:xfrm>
            <a:custGeom>
              <a:avLst/>
              <a:gdLst/>
              <a:ahLst/>
              <a:cxnLst/>
              <a:rect l="l" t="t" r="r" b="b"/>
              <a:pathLst>
                <a:path w="3557270" h="2844800">
                  <a:moveTo>
                    <a:pt x="2435283" y="50800"/>
                  </a:moveTo>
                  <a:lnTo>
                    <a:pt x="1133754" y="50800"/>
                  </a:lnTo>
                  <a:lnTo>
                    <a:pt x="893448" y="101600"/>
                  </a:lnTo>
                  <a:lnTo>
                    <a:pt x="728024" y="139700"/>
                  </a:lnTo>
                  <a:lnTo>
                    <a:pt x="675927" y="165100"/>
                  </a:lnTo>
                  <a:lnTo>
                    <a:pt x="576551" y="190500"/>
                  </a:lnTo>
                  <a:lnTo>
                    <a:pt x="529357" y="215900"/>
                  </a:lnTo>
                  <a:lnTo>
                    <a:pt x="483881" y="228600"/>
                  </a:lnTo>
                  <a:lnTo>
                    <a:pt x="440166" y="254000"/>
                  </a:lnTo>
                  <a:lnTo>
                    <a:pt x="398253" y="266700"/>
                  </a:lnTo>
                  <a:lnTo>
                    <a:pt x="358185" y="292100"/>
                  </a:lnTo>
                  <a:lnTo>
                    <a:pt x="320004" y="304800"/>
                  </a:lnTo>
                  <a:lnTo>
                    <a:pt x="283751" y="330200"/>
                  </a:lnTo>
                  <a:lnTo>
                    <a:pt x="249469" y="355600"/>
                  </a:lnTo>
                  <a:lnTo>
                    <a:pt x="217199" y="381000"/>
                  </a:lnTo>
                  <a:lnTo>
                    <a:pt x="186985" y="393700"/>
                  </a:lnTo>
                  <a:lnTo>
                    <a:pt x="132889" y="444500"/>
                  </a:lnTo>
                  <a:lnTo>
                    <a:pt x="87517" y="495300"/>
                  </a:lnTo>
                  <a:lnTo>
                    <a:pt x="51206" y="546100"/>
                  </a:lnTo>
                  <a:lnTo>
                    <a:pt x="24291" y="596900"/>
                  </a:lnTo>
                  <a:lnTo>
                    <a:pt x="7110" y="647700"/>
                  </a:lnTo>
                  <a:lnTo>
                    <a:pt x="0" y="711200"/>
                  </a:lnTo>
                  <a:lnTo>
                    <a:pt x="325" y="736600"/>
                  </a:lnTo>
                  <a:lnTo>
                    <a:pt x="3295" y="762000"/>
                  </a:lnTo>
                  <a:lnTo>
                    <a:pt x="8950" y="787400"/>
                  </a:lnTo>
                  <a:lnTo>
                    <a:pt x="17333" y="812800"/>
                  </a:lnTo>
                  <a:lnTo>
                    <a:pt x="1338260" y="2692399"/>
                  </a:lnTo>
                  <a:lnTo>
                    <a:pt x="1352029" y="2717799"/>
                  </a:lnTo>
                  <a:lnTo>
                    <a:pt x="1404968" y="2768599"/>
                  </a:lnTo>
                  <a:lnTo>
                    <a:pt x="1442741" y="2793999"/>
                  </a:lnTo>
                  <a:lnTo>
                    <a:pt x="1487120" y="2806699"/>
                  </a:lnTo>
                  <a:lnTo>
                    <a:pt x="1537405" y="2819399"/>
                  </a:lnTo>
                  <a:lnTo>
                    <a:pt x="1592899" y="2832099"/>
                  </a:lnTo>
                  <a:lnTo>
                    <a:pt x="1652904" y="2844799"/>
                  </a:lnTo>
                  <a:lnTo>
                    <a:pt x="1908048" y="2844799"/>
                  </a:lnTo>
                  <a:lnTo>
                    <a:pt x="1966393" y="2832099"/>
                  </a:lnTo>
                  <a:lnTo>
                    <a:pt x="2020724" y="2819399"/>
                  </a:lnTo>
                  <a:lnTo>
                    <a:pt x="2070265" y="2806699"/>
                  </a:lnTo>
                  <a:lnTo>
                    <a:pt x="2114237" y="2793999"/>
                  </a:lnTo>
                  <a:lnTo>
                    <a:pt x="2151863" y="2768599"/>
                  </a:lnTo>
                  <a:lnTo>
                    <a:pt x="2182363" y="2743199"/>
                  </a:lnTo>
                  <a:lnTo>
                    <a:pt x="2218878" y="2692399"/>
                  </a:lnTo>
                  <a:lnTo>
                    <a:pt x="3209573" y="1282699"/>
                  </a:lnTo>
                  <a:lnTo>
                    <a:pt x="1506506" y="1282699"/>
                  </a:lnTo>
                  <a:lnTo>
                    <a:pt x="1440604" y="1269999"/>
                  </a:lnTo>
                  <a:lnTo>
                    <a:pt x="1375662" y="1269999"/>
                  </a:lnTo>
                  <a:lnTo>
                    <a:pt x="1311736" y="1257299"/>
                  </a:lnTo>
                  <a:lnTo>
                    <a:pt x="1248882" y="1257299"/>
                  </a:lnTo>
                  <a:lnTo>
                    <a:pt x="1187158" y="1244599"/>
                  </a:lnTo>
                  <a:lnTo>
                    <a:pt x="1126620" y="1244599"/>
                  </a:lnTo>
                  <a:lnTo>
                    <a:pt x="952693" y="1206499"/>
                  </a:lnTo>
                  <a:lnTo>
                    <a:pt x="843714" y="1181099"/>
                  </a:lnTo>
                  <a:lnTo>
                    <a:pt x="740843" y="1155699"/>
                  </a:lnTo>
                  <a:lnTo>
                    <a:pt x="644534" y="1130299"/>
                  </a:lnTo>
                  <a:lnTo>
                    <a:pt x="598983" y="1117599"/>
                  </a:lnTo>
                  <a:lnTo>
                    <a:pt x="555242" y="1092199"/>
                  </a:lnTo>
                  <a:lnTo>
                    <a:pt x="513369" y="1079499"/>
                  </a:lnTo>
                  <a:lnTo>
                    <a:pt x="473420" y="1066799"/>
                  </a:lnTo>
                  <a:lnTo>
                    <a:pt x="435453" y="1041400"/>
                  </a:lnTo>
                  <a:lnTo>
                    <a:pt x="399524" y="1028700"/>
                  </a:lnTo>
                  <a:lnTo>
                    <a:pt x="365689" y="1003300"/>
                  </a:lnTo>
                  <a:lnTo>
                    <a:pt x="334006" y="990600"/>
                  </a:lnTo>
                  <a:lnTo>
                    <a:pt x="304532" y="965200"/>
                  </a:lnTo>
                  <a:lnTo>
                    <a:pt x="277322" y="939800"/>
                  </a:lnTo>
                  <a:lnTo>
                    <a:pt x="252435" y="927100"/>
                  </a:lnTo>
                  <a:lnTo>
                    <a:pt x="229926" y="901700"/>
                  </a:lnTo>
                  <a:lnTo>
                    <a:pt x="209853" y="876300"/>
                  </a:lnTo>
                  <a:lnTo>
                    <a:pt x="192271" y="863600"/>
                  </a:lnTo>
                  <a:lnTo>
                    <a:pt x="177239" y="838200"/>
                  </a:lnTo>
                  <a:lnTo>
                    <a:pt x="155049" y="787400"/>
                  </a:lnTo>
                  <a:lnTo>
                    <a:pt x="143736" y="736600"/>
                  </a:lnTo>
                  <a:lnTo>
                    <a:pt x="142301" y="711200"/>
                  </a:lnTo>
                  <a:lnTo>
                    <a:pt x="143736" y="698500"/>
                  </a:lnTo>
                  <a:lnTo>
                    <a:pt x="155049" y="647700"/>
                  </a:lnTo>
                  <a:lnTo>
                    <a:pt x="177239" y="596900"/>
                  </a:lnTo>
                  <a:lnTo>
                    <a:pt x="209853" y="558800"/>
                  </a:lnTo>
                  <a:lnTo>
                    <a:pt x="229926" y="533400"/>
                  </a:lnTo>
                  <a:lnTo>
                    <a:pt x="252435" y="508000"/>
                  </a:lnTo>
                  <a:lnTo>
                    <a:pt x="277322" y="495300"/>
                  </a:lnTo>
                  <a:lnTo>
                    <a:pt x="304532" y="469900"/>
                  </a:lnTo>
                  <a:lnTo>
                    <a:pt x="334006" y="444500"/>
                  </a:lnTo>
                  <a:lnTo>
                    <a:pt x="365689" y="431800"/>
                  </a:lnTo>
                  <a:lnTo>
                    <a:pt x="399524" y="406400"/>
                  </a:lnTo>
                  <a:lnTo>
                    <a:pt x="435453" y="393700"/>
                  </a:lnTo>
                  <a:lnTo>
                    <a:pt x="473420" y="368300"/>
                  </a:lnTo>
                  <a:lnTo>
                    <a:pt x="513369" y="355600"/>
                  </a:lnTo>
                  <a:lnTo>
                    <a:pt x="555242" y="342900"/>
                  </a:lnTo>
                  <a:lnTo>
                    <a:pt x="598983" y="317500"/>
                  </a:lnTo>
                  <a:lnTo>
                    <a:pt x="644534" y="304800"/>
                  </a:lnTo>
                  <a:lnTo>
                    <a:pt x="740843" y="279400"/>
                  </a:lnTo>
                  <a:lnTo>
                    <a:pt x="843714" y="254000"/>
                  </a:lnTo>
                  <a:lnTo>
                    <a:pt x="1009331" y="215900"/>
                  </a:lnTo>
                  <a:lnTo>
                    <a:pt x="1126620" y="190500"/>
                  </a:lnTo>
                  <a:lnTo>
                    <a:pt x="1187158" y="190500"/>
                  </a:lnTo>
                  <a:lnTo>
                    <a:pt x="1248882" y="177800"/>
                  </a:lnTo>
                  <a:lnTo>
                    <a:pt x="1311736" y="177800"/>
                  </a:lnTo>
                  <a:lnTo>
                    <a:pt x="1375662" y="165100"/>
                  </a:lnTo>
                  <a:lnTo>
                    <a:pt x="1440604" y="165100"/>
                  </a:lnTo>
                  <a:lnTo>
                    <a:pt x="1506506" y="152400"/>
                  </a:lnTo>
                  <a:lnTo>
                    <a:pt x="2848893" y="152400"/>
                  </a:lnTo>
                  <a:lnTo>
                    <a:pt x="2701510" y="114300"/>
                  </a:lnTo>
                  <a:lnTo>
                    <a:pt x="2490389" y="63500"/>
                  </a:lnTo>
                  <a:lnTo>
                    <a:pt x="2435283" y="50800"/>
                  </a:lnTo>
                  <a:close/>
                </a:path>
                <a:path w="3557270" h="2844800">
                  <a:moveTo>
                    <a:pt x="2848893" y="152400"/>
                  </a:moveTo>
                  <a:lnTo>
                    <a:pt x="2050632" y="152400"/>
                  </a:lnTo>
                  <a:lnTo>
                    <a:pt x="2116534" y="165100"/>
                  </a:lnTo>
                  <a:lnTo>
                    <a:pt x="2181476" y="165100"/>
                  </a:lnTo>
                  <a:lnTo>
                    <a:pt x="2245403" y="177800"/>
                  </a:lnTo>
                  <a:lnTo>
                    <a:pt x="2308256" y="177800"/>
                  </a:lnTo>
                  <a:lnTo>
                    <a:pt x="2369980" y="190500"/>
                  </a:lnTo>
                  <a:lnTo>
                    <a:pt x="2430518" y="190500"/>
                  </a:lnTo>
                  <a:lnTo>
                    <a:pt x="2547807" y="215900"/>
                  </a:lnTo>
                  <a:lnTo>
                    <a:pt x="2713424" y="254000"/>
                  </a:lnTo>
                  <a:lnTo>
                    <a:pt x="2816295" y="279400"/>
                  </a:lnTo>
                  <a:lnTo>
                    <a:pt x="2912604" y="304800"/>
                  </a:lnTo>
                  <a:lnTo>
                    <a:pt x="2958156" y="317500"/>
                  </a:lnTo>
                  <a:lnTo>
                    <a:pt x="3001896" y="342900"/>
                  </a:lnTo>
                  <a:lnTo>
                    <a:pt x="3043769" y="355600"/>
                  </a:lnTo>
                  <a:lnTo>
                    <a:pt x="3083718" y="368300"/>
                  </a:lnTo>
                  <a:lnTo>
                    <a:pt x="3121685" y="393700"/>
                  </a:lnTo>
                  <a:lnTo>
                    <a:pt x="3157614" y="406400"/>
                  </a:lnTo>
                  <a:lnTo>
                    <a:pt x="3191449" y="431800"/>
                  </a:lnTo>
                  <a:lnTo>
                    <a:pt x="3223132" y="444500"/>
                  </a:lnTo>
                  <a:lnTo>
                    <a:pt x="3252606" y="469900"/>
                  </a:lnTo>
                  <a:lnTo>
                    <a:pt x="3279816" y="495300"/>
                  </a:lnTo>
                  <a:lnTo>
                    <a:pt x="3304703" y="508000"/>
                  </a:lnTo>
                  <a:lnTo>
                    <a:pt x="3327212" y="533400"/>
                  </a:lnTo>
                  <a:lnTo>
                    <a:pt x="3347286" y="558800"/>
                  </a:lnTo>
                  <a:lnTo>
                    <a:pt x="3364867" y="571500"/>
                  </a:lnTo>
                  <a:lnTo>
                    <a:pt x="3379899" y="596900"/>
                  </a:lnTo>
                  <a:lnTo>
                    <a:pt x="3402089" y="647700"/>
                  </a:lnTo>
                  <a:lnTo>
                    <a:pt x="3413402" y="698500"/>
                  </a:lnTo>
                  <a:lnTo>
                    <a:pt x="3414837" y="711200"/>
                  </a:lnTo>
                  <a:lnTo>
                    <a:pt x="3413402" y="736600"/>
                  </a:lnTo>
                  <a:lnTo>
                    <a:pt x="3402089" y="787400"/>
                  </a:lnTo>
                  <a:lnTo>
                    <a:pt x="3379899" y="838200"/>
                  </a:lnTo>
                  <a:lnTo>
                    <a:pt x="3347286" y="876300"/>
                  </a:lnTo>
                  <a:lnTo>
                    <a:pt x="3327212" y="901700"/>
                  </a:lnTo>
                  <a:lnTo>
                    <a:pt x="3304703" y="927100"/>
                  </a:lnTo>
                  <a:lnTo>
                    <a:pt x="3279816" y="939800"/>
                  </a:lnTo>
                  <a:lnTo>
                    <a:pt x="3252606" y="965200"/>
                  </a:lnTo>
                  <a:lnTo>
                    <a:pt x="3223132" y="990600"/>
                  </a:lnTo>
                  <a:lnTo>
                    <a:pt x="3191449" y="1003300"/>
                  </a:lnTo>
                  <a:lnTo>
                    <a:pt x="3157614" y="1028700"/>
                  </a:lnTo>
                  <a:lnTo>
                    <a:pt x="3121685" y="1041400"/>
                  </a:lnTo>
                  <a:lnTo>
                    <a:pt x="3083718" y="1066799"/>
                  </a:lnTo>
                  <a:lnTo>
                    <a:pt x="3043769" y="1079499"/>
                  </a:lnTo>
                  <a:lnTo>
                    <a:pt x="3001896" y="1092199"/>
                  </a:lnTo>
                  <a:lnTo>
                    <a:pt x="2958156" y="1117599"/>
                  </a:lnTo>
                  <a:lnTo>
                    <a:pt x="2912604" y="1130299"/>
                  </a:lnTo>
                  <a:lnTo>
                    <a:pt x="2816295" y="1155699"/>
                  </a:lnTo>
                  <a:lnTo>
                    <a:pt x="2713424" y="1181099"/>
                  </a:lnTo>
                  <a:lnTo>
                    <a:pt x="2604445" y="1206499"/>
                  </a:lnTo>
                  <a:lnTo>
                    <a:pt x="2430518" y="1244599"/>
                  </a:lnTo>
                  <a:lnTo>
                    <a:pt x="2369980" y="1244599"/>
                  </a:lnTo>
                  <a:lnTo>
                    <a:pt x="2308256" y="1257299"/>
                  </a:lnTo>
                  <a:lnTo>
                    <a:pt x="2245403" y="1257299"/>
                  </a:lnTo>
                  <a:lnTo>
                    <a:pt x="2181476" y="1269999"/>
                  </a:lnTo>
                  <a:lnTo>
                    <a:pt x="2116534" y="1269999"/>
                  </a:lnTo>
                  <a:lnTo>
                    <a:pt x="2050632" y="1282699"/>
                  </a:lnTo>
                  <a:lnTo>
                    <a:pt x="3209573" y="1282699"/>
                  </a:lnTo>
                  <a:lnTo>
                    <a:pt x="3539805" y="812800"/>
                  </a:lnTo>
                  <a:lnTo>
                    <a:pt x="3552735" y="762000"/>
                  </a:lnTo>
                  <a:lnTo>
                    <a:pt x="3557045" y="711200"/>
                  </a:lnTo>
                  <a:lnTo>
                    <a:pt x="3552735" y="673100"/>
                  </a:lnTo>
                  <a:lnTo>
                    <a:pt x="3539805" y="622300"/>
                  </a:lnTo>
                  <a:lnTo>
                    <a:pt x="3517697" y="571500"/>
                  </a:lnTo>
                  <a:lnTo>
                    <a:pt x="3487280" y="520700"/>
                  </a:lnTo>
                  <a:lnTo>
                    <a:pt x="3448894" y="469900"/>
                  </a:lnTo>
                  <a:lnTo>
                    <a:pt x="3402879" y="431800"/>
                  </a:lnTo>
                  <a:lnTo>
                    <a:pt x="3377117" y="406400"/>
                  </a:lnTo>
                  <a:lnTo>
                    <a:pt x="3349575" y="381000"/>
                  </a:lnTo>
                  <a:lnTo>
                    <a:pt x="3320296" y="368300"/>
                  </a:lnTo>
                  <a:lnTo>
                    <a:pt x="3289321" y="342900"/>
                  </a:lnTo>
                  <a:lnTo>
                    <a:pt x="3256695" y="317500"/>
                  </a:lnTo>
                  <a:lnTo>
                    <a:pt x="3222458" y="304800"/>
                  </a:lnTo>
                  <a:lnTo>
                    <a:pt x="3186655" y="279400"/>
                  </a:lnTo>
                  <a:lnTo>
                    <a:pt x="3149326" y="266700"/>
                  </a:lnTo>
                  <a:lnTo>
                    <a:pt x="3110514" y="241300"/>
                  </a:lnTo>
                  <a:lnTo>
                    <a:pt x="3070263" y="228600"/>
                  </a:lnTo>
                  <a:lnTo>
                    <a:pt x="3028614" y="215900"/>
                  </a:lnTo>
                  <a:lnTo>
                    <a:pt x="2985610" y="190500"/>
                  </a:lnTo>
                  <a:lnTo>
                    <a:pt x="2895707" y="165100"/>
                  </a:lnTo>
                  <a:lnTo>
                    <a:pt x="2848893" y="152400"/>
                  </a:lnTo>
                  <a:close/>
                </a:path>
                <a:path w="3557270" h="2844800">
                  <a:moveTo>
                    <a:pt x="2206832" y="25400"/>
                  </a:moveTo>
                  <a:lnTo>
                    <a:pt x="1327317" y="25400"/>
                  </a:lnTo>
                  <a:lnTo>
                    <a:pt x="1197075" y="50800"/>
                  </a:lnTo>
                  <a:lnTo>
                    <a:pt x="2379332" y="50800"/>
                  </a:lnTo>
                  <a:lnTo>
                    <a:pt x="2322578" y="38100"/>
                  </a:lnTo>
                  <a:lnTo>
                    <a:pt x="2265064" y="38100"/>
                  </a:lnTo>
                  <a:lnTo>
                    <a:pt x="2206832" y="25400"/>
                  </a:lnTo>
                  <a:close/>
                </a:path>
                <a:path w="3557270" h="2844800">
                  <a:moveTo>
                    <a:pt x="2088384" y="12700"/>
                  </a:moveTo>
                  <a:lnTo>
                    <a:pt x="1462077" y="12700"/>
                  </a:lnTo>
                  <a:lnTo>
                    <a:pt x="1394153" y="25400"/>
                  </a:lnTo>
                  <a:lnTo>
                    <a:pt x="2147924" y="25400"/>
                  </a:lnTo>
                  <a:lnTo>
                    <a:pt x="2088384" y="12700"/>
                  </a:lnTo>
                  <a:close/>
                </a:path>
                <a:path w="3557270" h="2844800">
                  <a:moveTo>
                    <a:pt x="1844742" y="0"/>
                  </a:moveTo>
                  <a:lnTo>
                    <a:pt x="1720228" y="0"/>
                  </a:lnTo>
                  <a:lnTo>
                    <a:pt x="1657446" y="12700"/>
                  </a:lnTo>
                  <a:lnTo>
                    <a:pt x="1906389" y="12700"/>
                  </a:lnTo>
                  <a:lnTo>
                    <a:pt x="1844742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6958" y="2558657"/>
              <a:ext cx="3557270" cy="2845435"/>
            </a:xfrm>
            <a:custGeom>
              <a:avLst/>
              <a:gdLst/>
              <a:ahLst/>
              <a:cxnLst/>
              <a:rect l="l" t="t" r="r" b="b"/>
              <a:pathLst>
                <a:path w="3557270" h="2845435">
                  <a:moveTo>
                    <a:pt x="17333" y="810397"/>
                  </a:moveTo>
                  <a:lnTo>
                    <a:pt x="8950" y="782665"/>
                  </a:lnTo>
                  <a:lnTo>
                    <a:pt x="3295" y="755055"/>
                  </a:lnTo>
                  <a:lnTo>
                    <a:pt x="325" y="727590"/>
                  </a:lnTo>
                  <a:lnTo>
                    <a:pt x="0" y="700291"/>
                  </a:lnTo>
                  <a:lnTo>
                    <a:pt x="2275" y="673181"/>
                  </a:lnTo>
                  <a:lnTo>
                    <a:pt x="14463" y="619618"/>
                  </a:lnTo>
                  <a:lnTo>
                    <a:pt x="36553" y="567078"/>
                  </a:lnTo>
                  <a:lnTo>
                    <a:pt x="68208" y="515742"/>
                  </a:lnTo>
                  <a:lnTo>
                    <a:pt x="109091" y="465786"/>
                  </a:lnTo>
                  <a:lnTo>
                    <a:pt x="158867" y="417391"/>
                  </a:lnTo>
                  <a:lnTo>
                    <a:pt x="217199" y="370733"/>
                  </a:lnTo>
                  <a:lnTo>
                    <a:pt x="249469" y="348112"/>
                  </a:lnTo>
                  <a:lnTo>
                    <a:pt x="283751" y="325993"/>
                  </a:lnTo>
                  <a:lnTo>
                    <a:pt x="320004" y="304397"/>
                  </a:lnTo>
                  <a:lnTo>
                    <a:pt x="358185" y="283347"/>
                  </a:lnTo>
                  <a:lnTo>
                    <a:pt x="398253" y="262866"/>
                  </a:lnTo>
                  <a:lnTo>
                    <a:pt x="440166" y="242976"/>
                  </a:lnTo>
                  <a:lnTo>
                    <a:pt x="483881" y="223699"/>
                  </a:lnTo>
                  <a:lnTo>
                    <a:pt x="529357" y="205057"/>
                  </a:lnTo>
                  <a:lnTo>
                    <a:pt x="576551" y="187073"/>
                  </a:lnTo>
                  <a:lnTo>
                    <a:pt x="625422" y="169769"/>
                  </a:lnTo>
                  <a:lnTo>
                    <a:pt x="675927" y="153168"/>
                  </a:lnTo>
                  <a:lnTo>
                    <a:pt x="728024" y="137291"/>
                  </a:lnTo>
                  <a:lnTo>
                    <a:pt x="781671" y="122161"/>
                  </a:lnTo>
                  <a:lnTo>
                    <a:pt x="836827" y="107801"/>
                  </a:lnTo>
                  <a:lnTo>
                    <a:pt x="893448" y="94232"/>
                  </a:lnTo>
                  <a:lnTo>
                    <a:pt x="951494" y="81477"/>
                  </a:lnTo>
                  <a:lnTo>
                    <a:pt x="1010921" y="69559"/>
                  </a:lnTo>
                  <a:lnTo>
                    <a:pt x="1071689" y="58499"/>
                  </a:lnTo>
                  <a:lnTo>
                    <a:pt x="1133754" y="48320"/>
                  </a:lnTo>
                  <a:lnTo>
                    <a:pt x="1197075" y="39044"/>
                  </a:lnTo>
                  <a:lnTo>
                    <a:pt x="1261610" y="30694"/>
                  </a:lnTo>
                  <a:lnTo>
                    <a:pt x="1327317" y="23292"/>
                  </a:lnTo>
                  <a:lnTo>
                    <a:pt x="1394153" y="16860"/>
                  </a:lnTo>
                  <a:lnTo>
                    <a:pt x="1462077" y="11420"/>
                  </a:lnTo>
                  <a:lnTo>
                    <a:pt x="1531046" y="6995"/>
                  </a:lnTo>
                  <a:lnTo>
                    <a:pt x="1594371" y="3893"/>
                  </a:lnTo>
                  <a:lnTo>
                    <a:pt x="1657446" y="1702"/>
                  </a:lnTo>
                  <a:lnTo>
                    <a:pt x="1720228" y="408"/>
                  </a:lnTo>
                  <a:lnTo>
                    <a:pt x="1782674" y="0"/>
                  </a:lnTo>
                  <a:lnTo>
                    <a:pt x="1844742" y="463"/>
                  </a:lnTo>
                  <a:lnTo>
                    <a:pt x="1906389" y="1786"/>
                  </a:lnTo>
                  <a:lnTo>
                    <a:pt x="1967574" y="3955"/>
                  </a:lnTo>
                  <a:lnTo>
                    <a:pt x="2028253" y="6958"/>
                  </a:lnTo>
                  <a:lnTo>
                    <a:pt x="2088384" y="10782"/>
                  </a:lnTo>
                  <a:lnTo>
                    <a:pt x="2147924" y="15414"/>
                  </a:lnTo>
                  <a:lnTo>
                    <a:pt x="2206832" y="20841"/>
                  </a:lnTo>
                  <a:lnTo>
                    <a:pt x="2265064" y="27051"/>
                  </a:lnTo>
                  <a:lnTo>
                    <a:pt x="2322578" y="34030"/>
                  </a:lnTo>
                  <a:lnTo>
                    <a:pt x="2379332" y="41767"/>
                  </a:lnTo>
                  <a:lnTo>
                    <a:pt x="2435283" y="50248"/>
                  </a:lnTo>
                  <a:lnTo>
                    <a:pt x="2490389" y="59460"/>
                  </a:lnTo>
                  <a:lnTo>
                    <a:pt x="2544607" y="69390"/>
                  </a:lnTo>
                  <a:lnTo>
                    <a:pt x="2597895" y="80026"/>
                  </a:lnTo>
                  <a:lnTo>
                    <a:pt x="2650210" y="91356"/>
                  </a:lnTo>
                  <a:lnTo>
                    <a:pt x="2701510" y="103365"/>
                  </a:lnTo>
                  <a:lnTo>
                    <a:pt x="2751752" y="116042"/>
                  </a:lnTo>
                  <a:lnTo>
                    <a:pt x="2800894" y="129373"/>
                  </a:lnTo>
                  <a:lnTo>
                    <a:pt x="2848893" y="143346"/>
                  </a:lnTo>
                  <a:lnTo>
                    <a:pt x="2895707" y="157948"/>
                  </a:lnTo>
                  <a:lnTo>
                    <a:pt x="2941294" y="173166"/>
                  </a:lnTo>
                  <a:lnTo>
                    <a:pt x="2985610" y="188987"/>
                  </a:lnTo>
                  <a:lnTo>
                    <a:pt x="3028614" y="205399"/>
                  </a:lnTo>
                  <a:lnTo>
                    <a:pt x="3070263" y="222389"/>
                  </a:lnTo>
                  <a:lnTo>
                    <a:pt x="3110514" y="239943"/>
                  </a:lnTo>
                  <a:lnTo>
                    <a:pt x="3149326" y="258050"/>
                  </a:lnTo>
                  <a:lnTo>
                    <a:pt x="3186655" y="276696"/>
                  </a:lnTo>
                  <a:lnTo>
                    <a:pt x="3222458" y="295869"/>
                  </a:lnTo>
                  <a:lnTo>
                    <a:pt x="3256695" y="315555"/>
                  </a:lnTo>
                  <a:lnTo>
                    <a:pt x="3289321" y="335742"/>
                  </a:lnTo>
                  <a:lnTo>
                    <a:pt x="3349575" y="377569"/>
                  </a:lnTo>
                  <a:lnTo>
                    <a:pt x="3402879" y="421245"/>
                  </a:lnTo>
                  <a:lnTo>
                    <a:pt x="3448894" y="466669"/>
                  </a:lnTo>
                  <a:lnTo>
                    <a:pt x="3487280" y="513739"/>
                  </a:lnTo>
                  <a:lnTo>
                    <a:pt x="3517697" y="562351"/>
                  </a:lnTo>
                  <a:lnTo>
                    <a:pt x="3539805" y="612404"/>
                  </a:lnTo>
                  <a:lnTo>
                    <a:pt x="3552735" y="661861"/>
                  </a:lnTo>
                  <a:lnTo>
                    <a:pt x="3557045" y="711449"/>
                  </a:lnTo>
                  <a:lnTo>
                    <a:pt x="3552735" y="761012"/>
                  </a:lnTo>
                  <a:lnTo>
                    <a:pt x="3539805" y="810397"/>
                  </a:lnTo>
                  <a:lnTo>
                    <a:pt x="2218878" y="2692410"/>
                  </a:lnTo>
                  <a:lnTo>
                    <a:pt x="2204961" y="2718141"/>
                  </a:lnTo>
                  <a:lnTo>
                    <a:pt x="2151863" y="2764296"/>
                  </a:lnTo>
                  <a:lnTo>
                    <a:pt x="2114237" y="2784250"/>
                  </a:lnTo>
                  <a:lnTo>
                    <a:pt x="2070265" y="2801808"/>
                  </a:lnTo>
                  <a:lnTo>
                    <a:pt x="2020724" y="2816736"/>
                  </a:lnTo>
                  <a:lnTo>
                    <a:pt x="1966393" y="2828796"/>
                  </a:lnTo>
                  <a:lnTo>
                    <a:pt x="1908048" y="2837755"/>
                  </a:lnTo>
                  <a:lnTo>
                    <a:pt x="1846470" y="2843377"/>
                  </a:lnTo>
                  <a:lnTo>
                    <a:pt x="1782434" y="2845426"/>
                  </a:lnTo>
                  <a:lnTo>
                    <a:pt x="1716720" y="2843667"/>
                  </a:lnTo>
                  <a:lnTo>
                    <a:pt x="1652904" y="2838154"/>
                  </a:lnTo>
                  <a:lnTo>
                    <a:pt x="1592899" y="2829166"/>
                  </a:lnTo>
                  <a:lnTo>
                    <a:pt x="1537405" y="2816983"/>
                  </a:lnTo>
                  <a:lnTo>
                    <a:pt x="1487120" y="2801884"/>
                  </a:lnTo>
                  <a:lnTo>
                    <a:pt x="1442741" y="2784147"/>
                  </a:lnTo>
                  <a:lnTo>
                    <a:pt x="1404968" y="2764053"/>
                  </a:lnTo>
                  <a:lnTo>
                    <a:pt x="1352029" y="2717905"/>
                  </a:lnTo>
                  <a:lnTo>
                    <a:pt x="1338260" y="2692410"/>
                  </a:lnTo>
                  <a:lnTo>
                    <a:pt x="17333" y="810397"/>
                  </a:lnTo>
                  <a:close/>
                </a:path>
                <a:path w="3557270" h="2845435">
                  <a:moveTo>
                    <a:pt x="142301" y="711464"/>
                  </a:moveTo>
                  <a:lnTo>
                    <a:pt x="148005" y="759326"/>
                  </a:lnTo>
                  <a:lnTo>
                    <a:pt x="164813" y="806090"/>
                  </a:lnTo>
                  <a:lnTo>
                    <a:pt x="192271" y="851597"/>
                  </a:lnTo>
                  <a:lnTo>
                    <a:pt x="229926" y="895692"/>
                  </a:lnTo>
                  <a:lnTo>
                    <a:pt x="277322" y="938214"/>
                  </a:lnTo>
                  <a:lnTo>
                    <a:pt x="334006" y="979007"/>
                  </a:lnTo>
                  <a:lnTo>
                    <a:pt x="399524" y="1017912"/>
                  </a:lnTo>
                  <a:lnTo>
                    <a:pt x="435453" y="1036608"/>
                  </a:lnTo>
                  <a:lnTo>
                    <a:pt x="473420" y="1054772"/>
                  </a:lnTo>
                  <a:lnTo>
                    <a:pt x="513369" y="1072386"/>
                  </a:lnTo>
                  <a:lnTo>
                    <a:pt x="555242" y="1089429"/>
                  </a:lnTo>
                  <a:lnTo>
                    <a:pt x="598983" y="1105881"/>
                  </a:lnTo>
                  <a:lnTo>
                    <a:pt x="644534" y="1121724"/>
                  </a:lnTo>
                  <a:lnTo>
                    <a:pt x="691840" y="1136936"/>
                  </a:lnTo>
                  <a:lnTo>
                    <a:pt x="740843" y="1151499"/>
                  </a:lnTo>
                  <a:lnTo>
                    <a:pt x="791486" y="1165393"/>
                  </a:lnTo>
                  <a:lnTo>
                    <a:pt x="843714" y="1178597"/>
                  </a:lnTo>
                  <a:lnTo>
                    <a:pt x="897468" y="1191093"/>
                  </a:lnTo>
                  <a:lnTo>
                    <a:pt x="952693" y="1202860"/>
                  </a:lnTo>
                  <a:lnTo>
                    <a:pt x="1009331" y="1213879"/>
                  </a:lnTo>
                  <a:lnTo>
                    <a:pt x="1067326" y="1224130"/>
                  </a:lnTo>
                  <a:lnTo>
                    <a:pt x="1126620" y="1233593"/>
                  </a:lnTo>
                  <a:lnTo>
                    <a:pt x="1187158" y="1242249"/>
                  </a:lnTo>
                  <a:lnTo>
                    <a:pt x="1248882" y="1250077"/>
                  </a:lnTo>
                  <a:lnTo>
                    <a:pt x="1311736" y="1257058"/>
                  </a:lnTo>
                  <a:lnTo>
                    <a:pt x="1375662" y="1263173"/>
                  </a:lnTo>
                  <a:lnTo>
                    <a:pt x="1440604" y="1268401"/>
                  </a:lnTo>
                  <a:lnTo>
                    <a:pt x="1506506" y="1272722"/>
                  </a:lnTo>
                  <a:lnTo>
                    <a:pt x="1573310" y="1276118"/>
                  </a:lnTo>
                  <a:lnTo>
                    <a:pt x="1640960" y="1278568"/>
                  </a:lnTo>
                  <a:lnTo>
                    <a:pt x="1709398" y="1280052"/>
                  </a:lnTo>
                  <a:lnTo>
                    <a:pt x="1778569" y="1280551"/>
                  </a:lnTo>
                  <a:lnTo>
                    <a:pt x="1847740" y="1280052"/>
                  </a:lnTo>
                  <a:lnTo>
                    <a:pt x="1916178" y="1278568"/>
                  </a:lnTo>
                  <a:lnTo>
                    <a:pt x="1983828" y="1276118"/>
                  </a:lnTo>
                  <a:lnTo>
                    <a:pt x="2050632" y="1272722"/>
                  </a:lnTo>
                  <a:lnTo>
                    <a:pt x="2116534" y="1268401"/>
                  </a:lnTo>
                  <a:lnTo>
                    <a:pt x="2181476" y="1263173"/>
                  </a:lnTo>
                  <a:lnTo>
                    <a:pt x="2245403" y="1257058"/>
                  </a:lnTo>
                  <a:lnTo>
                    <a:pt x="2308256" y="1250077"/>
                  </a:lnTo>
                  <a:lnTo>
                    <a:pt x="2369980" y="1242249"/>
                  </a:lnTo>
                  <a:lnTo>
                    <a:pt x="2430518" y="1233593"/>
                  </a:lnTo>
                  <a:lnTo>
                    <a:pt x="2489813" y="1224130"/>
                  </a:lnTo>
                  <a:lnTo>
                    <a:pt x="2547807" y="1213879"/>
                  </a:lnTo>
                  <a:lnTo>
                    <a:pt x="2604445" y="1202860"/>
                  </a:lnTo>
                  <a:lnTo>
                    <a:pt x="2659670" y="1191093"/>
                  </a:lnTo>
                  <a:lnTo>
                    <a:pt x="2713424" y="1178597"/>
                  </a:lnTo>
                  <a:lnTo>
                    <a:pt x="2765652" y="1165393"/>
                  </a:lnTo>
                  <a:lnTo>
                    <a:pt x="2816295" y="1151499"/>
                  </a:lnTo>
                  <a:lnTo>
                    <a:pt x="2865298" y="1136936"/>
                  </a:lnTo>
                  <a:lnTo>
                    <a:pt x="2912604" y="1121724"/>
                  </a:lnTo>
                  <a:lnTo>
                    <a:pt x="2958156" y="1105881"/>
                  </a:lnTo>
                  <a:lnTo>
                    <a:pt x="3001896" y="1089429"/>
                  </a:lnTo>
                  <a:lnTo>
                    <a:pt x="3043769" y="1072386"/>
                  </a:lnTo>
                  <a:lnTo>
                    <a:pt x="3083718" y="1054772"/>
                  </a:lnTo>
                  <a:lnTo>
                    <a:pt x="3121685" y="1036608"/>
                  </a:lnTo>
                  <a:lnTo>
                    <a:pt x="3157614" y="1017912"/>
                  </a:lnTo>
                  <a:lnTo>
                    <a:pt x="3191449" y="998706"/>
                  </a:lnTo>
                  <a:lnTo>
                    <a:pt x="3252606" y="958837"/>
                  </a:lnTo>
                  <a:lnTo>
                    <a:pt x="3304703" y="917159"/>
                  </a:lnTo>
                  <a:lnTo>
                    <a:pt x="3347286" y="873831"/>
                  </a:lnTo>
                  <a:lnTo>
                    <a:pt x="3379899" y="829010"/>
                  </a:lnTo>
                  <a:lnTo>
                    <a:pt x="3402089" y="782855"/>
                  </a:lnTo>
                  <a:lnTo>
                    <a:pt x="3413402" y="735523"/>
                  </a:lnTo>
                  <a:lnTo>
                    <a:pt x="3414837" y="711464"/>
                  </a:lnTo>
                  <a:lnTo>
                    <a:pt x="3413402" y="687406"/>
                  </a:lnTo>
                  <a:lnTo>
                    <a:pt x="3402089" y="640074"/>
                  </a:lnTo>
                  <a:lnTo>
                    <a:pt x="3379899" y="593919"/>
                  </a:lnTo>
                  <a:lnTo>
                    <a:pt x="3347286" y="549098"/>
                  </a:lnTo>
                  <a:lnTo>
                    <a:pt x="3304703" y="505770"/>
                  </a:lnTo>
                  <a:lnTo>
                    <a:pt x="3252606" y="464092"/>
                  </a:lnTo>
                  <a:lnTo>
                    <a:pt x="3191449" y="424223"/>
                  </a:lnTo>
                  <a:lnTo>
                    <a:pt x="3157614" y="405017"/>
                  </a:lnTo>
                  <a:lnTo>
                    <a:pt x="3121685" y="386321"/>
                  </a:lnTo>
                  <a:lnTo>
                    <a:pt x="3083718" y="368157"/>
                  </a:lnTo>
                  <a:lnTo>
                    <a:pt x="3043769" y="350543"/>
                  </a:lnTo>
                  <a:lnTo>
                    <a:pt x="3001896" y="333500"/>
                  </a:lnTo>
                  <a:lnTo>
                    <a:pt x="2958156" y="317048"/>
                  </a:lnTo>
                  <a:lnTo>
                    <a:pt x="2912604" y="301205"/>
                  </a:lnTo>
                  <a:lnTo>
                    <a:pt x="2865298" y="285993"/>
                  </a:lnTo>
                  <a:lnTo>
                    <a:pt x="2816295" y="271430"/>
                  </a:lnTo>
                  <a:lnTo>
                    <a:pt x="2765652" y="257536"/>
                  </a:lnTo>
                  <a:lnTo>
                    <a:pt x="2713424" y="244332"/>
                  </a:lnTo>
                  <a:lnTo>
                    <a:pt x="2659670" y="231836"/>
                  </a:lnTo>
                  <a:lnTo>
                    <a:pt x="2604445" y="220069"/>
                  </a:lnTo>
                  <a:lnTo>
                    <a:pt x="2547807" y="209050"/>
                  </a:lnTo>
                  <a:lnTo>
                    <a:pt x="2489813" y="198799"/>
                  </a:lnTo>
                  <a:lnTo>
                    <a:pt x="2430518" y="189336"/>
                  </a:lnTo>
                  <a:lnTo>
                    <a:pt x="2369980" y="180680"/>
                  </a:lnTo>
                  <a:lnTo>
                    <a:pt x="2308256" y="172852"/>
                  </a:lnTo>
                  <a:lnTo>
                    <a:pt x="2245403" y="165871"/>
                  </a:lnTo>
                  <a:lnTo>
                    <a:pt x="2181476" y="159756"/>
                  </a:lnTo>
                  <a:lnTo>
                    <a:pt x="2116534" y="154528"/>
                  </a:lnTo>
                  <a:lnTo>
                    <a:pt x="2050632" y="150207"/>
                  </a:lnTo>
                  <a:lnTo>
                    <a:pt x="1983828" y="146811"/>
                  </a:lnTo>
                  <a:lnTo>
                    <a:pt x="1916178" y="144361"/>
                  </a:lnTo>
                  <a:lnTo>
                    <a:pt x="1847740" y="142877"/>
                  </a:lnTo>
                  <a:lnTo>
                    <a:pt x="1778569" y="142377"/>
                  </a:lnTo>
                  <a:lnTo>
                    <a:pt x="1709398" y="142877"/>
                  </a:lnTo>
                  <a:lnTo>
                    <a:pt x="1640960" y="144361"/>
                  </a:lnTo>
                  <a:lnTo>
                    <a:pt x="1573310" y="146811"/>
                  </a:lnTo>
                  <a:lnTo>
                    <a:pt x="1506506" y="150207"/>
                  </a:lnTo>
                  <a:lnTo>
                    <a:pt x="1440604" y="154528"/>
                  </a:lnTo>
                  <a:lnTo>
                    <a:pt x="1375662" y="159756"/>
                  </a:lnTo>
                  <a:lnTo>
                    <a:pt x="1311736" y="165871"/>
                  </a:lnTo>
                  <a:lnTo>
                    <a:pt x="1248882" y="172852"/>
                  </a:lnTo>
                  <a:lnTo>
                    <a:pt x="1187158" y="180680"/>
                  </a:lnTo>
                  <a:lnTo>
                    <a:pt x="1126620" y="189336"/>
                  </a:lnTo>
                  <a:lnTo>
                    <a:pt x="1067326" y="198799"/>
                  </a:lnTo>
                  <a:lnTo>
                    <a:pt x="1009331" y="209050"/>
                  </a:lnTo>
                  <a:lnTo>
                    <a:pt x="952693" y="220069"/>
                  </a:lnTo>
                  <a:lnTo>
                    <a:pt x="897468" y="231836"/>
                  </a:lnTo>
                  <a:lnTo>
                    <a:pt x="843714" y="244332"/>
                  </a:lnTo>
                  <a:lnTo>
                    <a:pt x="791486" y="257536"/>
                  </a:lnTo>
                  <a:lnTo>
                    <a:pt x="740843" y="271430"/>
                  </a:lnTo>
                  <a:lnTo>
                    <a:pt x="691840" y="285993"/>
                  </a:lnTo>
                  <a:lnTo>
                    <a:pt x="644534" y="301205"/>
                  </a:lnTo>
                  <a:lnTo>
                    <a:pt x="598983" y="317048"/>
                  </a:lnTo>
                  <a:lnTo>
                    <a:pt x="555242" y="333500"/>
                  </a:lnTo>
                  <a:lnTo>
                    <a:pt x="513369" y="350543"/>
                  </a:lnTo>
                  <a:lnTo>
                    <a:pt x="473420" y="368157"/>
                  </a:lnTo>
                  <a:lnTo>
                    <a:pt x="435453" y="386321"/>
                  </a:lnTo>
                  <a:lnTo>
                    <a:pt x="399524" y="405017"/>
                  </a:lnTo>
                  <a:lnTo>
                    <a:pt x="365689" y="424223"/>
                  </a:lnTo>
                  <a:lnTo>
                    <a:pt x="304532" y="464092"/>
                  </a:lnTo>
                  <a:lnTo>
                    <a:pt x="252435" y="505770"/>
                  </a:lnTo>
                  <a:lnTo>
                    <a:pt x="209853" y="549098"/>
                  </a:lnTo>
                  <a:lnTo>
                    <a:pt x="177239" y="593919"/>
                  </a:lnTo>
                  <a:lnTo>
                    <a:pt x="155049" y="640074"/>
                  </a:lnTo>
                  <a:lnTo>
                    <a:pt x="143736" y="687406"/>
                  </a:lnTo>
                  <a:lnTo>
                    <a:pt x="142301" y="711464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7027" y="1691639"/>
              <a:ext cx="1236738" cy="123672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07533" y="2075179"/>
            <a:ext cx="745490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969"/>
              </a:lnSpc>
              <a:spcBef>
                <a:spcPts val="22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tne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th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Stakeholder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9688" y="1807451"/>
            <a:ext cx="1236738" cy="123673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978402" y="2314143"/>
            <a:ext cx="4470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585" y="2572969"/>
            <a:ext cx="186182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b="0" spc="-4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600" b="0" spc="-35" dirty="0">
                <a:solidFill>
                  <a:srgbClr val="404040"/>
                </a:solidFill>
                <a:latin typeface="Calibri Light"/>
                <a:cs typeface="Calibri Light"/>
              </a:rPr>
              <a:t>dd</a:t>
            </a:r>
            <a:r>
              <a:rPr sz="3600" b="0" spc="-4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3600" b="0" spc="-3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600" b="0" spc="-4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3600" b="0" spc="-45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3600" b="0" spc="-35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600" b="0" spc="-4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600" b="0" dirty="0">
                <a:solidFill>
                  <a:srgbClr val="404040"/>
                </a:solidFill>
                <a:latin typeface="Calibri Light"/>
                <a:cs typeface="Calibri Light"/>
              </a:rPr>
              <a:t>l  </a:t>
            </a:r>
            <a:r>
              <a:rPr sz="3600" b="0" spc="-11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600" b="0" spc="-4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600" b="0" spc="-35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600" b="0" spc="-45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3600" b="0" spc="-35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3600" b="0" spc="-9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600" b="0" spc="-30" dirty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sz="3600" b="0" spc="-4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600" b="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3308" y="17907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5487" y="640080"/>
            <a:ext cx="5183505" cy="1443355"/>
            <a:chOff x="475487" y="640080"/>
            <a:chExt cx="5183505" cy="1443355"/>
          </a:xfrm>
        </p:grpSpPr>
        <p:sp>
          <p:nvSpPr>
            <p:cNvPr id="7" name="object 7"/>
            <p:cNvSpPr/>
            <p:nvPr/>
          </p:nvSpPr>
          <p:spPr>
            <a:xfrm>
              <a:off x="475487" y="640080"/>
              <a:ext cx="5183505" cy="1443355"/>
            </a:xfrm>
            <a:custGeom>
              <a:avLst/>
              <a:gdLst/>
              <a:ahLst/>
              <a:cxnLst/>
              <a:rect l="l" t="t" r="r" b="b"/>
              <a:pathLst>
                <a:path w="5183505" h="1443355">
                  <a:moveTo>
                    <a:pt x="5038852" y="0"/>
                  </a:moveTo>
                  <a:lnTo>
                    <a:pt x="144322" y="0"/>
                  </a:lnTo>
                  <a:lnTo>
                    <a:pt x="98706" y="7359"/>
                  </a:lnTo>
                  <a:lnTo>
                    <a:pt x="59088" y="27850"/>
                  </a:lnTo>
                  <a:lnTo>
                    <a:pt x="27846" y="59088"/>
                  </a:lnTo>
                  <a:lnTo>
                    <a:pt x="7357" y="98690"/>
                  </a:lnTo>
                  <a:lnTo>
                    <a:pt x="0" y="144272"/>
                  </a:lnTo>
                  <a:lnTo>
                    <a:pt x="0" y="1298956"/>
                  </a:lnTo>
                  <a:lnTo>
                    <a:pt x="7357" y="1344537"/>
                  </a:lnTo>
                  <a:lnTo>
                    <a:pt x="27846" y="1384139"/>
                  </a:lnTo>
                  <a:lnTo>
                    <a:pt x="59088" y="1415377"/>
                  </a:lnTo>
                  <a:lnTo>
                    <a:pt x="98706" y="1435868"/>
                  </a:lnTo>
                  <a:lnTo>
                    <a:pt x="144322" y="1443228"/>
                  </a:lnTo>
                  <a:lnTo>
                    <a:pt x="5038852" y="1443228"/>
                  </a:lnTo>
                  <a:lnTo>
                    <a:pt x="5084433" y="1435868"/>
                  </a:lnTo>
                  <a:lnTo>
                    <a:pt x="5124035" y="1415377"/>
                  </a:lnTo>
                  <a:lnTo>
                    <a:pt x="5155273" y="1384139"/>
                  </a:lnTo>
                  <a:lnTo>
                    <a:pt x="5175764" y="1344537"/>
                  </a:lnTo>
                  <a:lnTo>
                    <a:pt x="5183124" y="1298956"/>
                  </a:lnTo>
                  <a:lnTo>
                    <a:pt x="5183124" y="144272"/>
                  </a:lnTo>
                  <a:lnTo>
                    <a:pt x="5175764" y="98690"/>
                  </a:lnTo>
                  <a:lnTo>
                    <a:pt x="5155273" y="59088"/>
                  </a:lnTo>
                  <a:lnTo>
                    <a:pt x="5124035" y="27850"/>
                  </a:lnTo>
                  <a:lnTo>
                    <a:pt x="5084433" y="7359"/>
                  </a:lnTo>
                  <a:lnTo>
                    <a:pt x="50388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1351" y="964692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4" y="0"/>
                  </a:moveTo>
                  <a:lnTo>
                    <a:pt x="0" y="0"/>
                  </a:lnTo>
                  <a:lnTo>
                    <a:pt x="0" y="794003"/>
                  </a:lnTo>
                  <a:lnTo>
                    <a:pt x="794004" y="794003"/>
                  </a:lnTo>
                  <a:lnTo>
                    <a:pt x="794004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2189" y="946226"/>
            <a:ext cx="2784475" cy="795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35"/>
              </a:spcBef>
            </a:pPr>
            <a:r>
              <a:rPr sz="2500" b="0" spc="-10" dirty="0">
                <a:solidFill>
                  <a:srgbClr val="000000"/>
                </a:solidFill>
                <a:latin typeface="Calibri"/>
                <a:cs typeface="Calibri"/>
              </a:rPr>
              <a:t>NYSED</a:t>
            </a:r>
            <a:r>
              <a:rPr sz="25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Calibri"/>
                <a:cs typeface="Calibri"/>
              </a:rPr>
              <a:t>Accountability </a:t>
            </a:r>
            <a:r>
              <a:rPr sz="2500" b="0" spc="-5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25" dirty="0">
                <a:solidFill>
                  <a:srgbClr val="000000"/>
                </a:solidFill>
                <a:latin typeface="Calibri"/>
                <a:cs typeface="Calibri"/>
              </a:rPr>
              <a:t>Website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487" y="2444495"/>
            <a:ext cx="5183505" cy="1442085"/>
            <a:chOff x="475487" y="2444495"/>
            <a:chExt cx="5183505" cy="1442085"/>
          </a:xfrm>
        </p:grpSpPr>
        <p:sp>
          <p:nvSpPr>
            <p:cNvPr id="11" name="object 11"/>
            <p:cNvSpPr/>
            <p:nvPr/>
          </p:nvSpPr>
          <p:spPr>
            <a:xfrm>
              <a:off x="475487" y="2444495"/>
              <a:ext cx="5183505" cy="1442085"/>
            </a:xfrm>
            <a:custGeom>
              <a:avLst/>
              <a:gdLst/>
              <a:ahLst/>
              <a:cxnLst/>
              <a:rect l="l" t="t" r="r" b="b"/>
              <a:pathLst>
                <a:path w="5183505" h="1442085">
                  <a:moveTo>
                    <a:pt x="5038979" y="0"/>
                  </a:moveTo>
                  <a:lnTo>
                    <a:pt x="144170" y="0"/>
                  </a:lnTo>
                  <a:lnTo>
                    <a:pt x="98599" y="7346"/>
                  </a:lnTo>
                  <a:lnTo>
                    <a:pt x="59022" y="27805"/>
                  </a:lnTo>
                  <a:lnTo>
                    <a:pt x="27814" y="59006"/>
                  </a:lnTo>
                  <a:lnTo>
                    <a:pt x="7349" y="98576"/>
                  </a:lnTo>
                  <a:lnTo>
                    <a:pt x="0" y="144144"/>
                  </a:lnTo>
                  <a:lnTo>
                    <a:pt x="0" y="1297558"/>
                  </a:lnTo>
                  <a:lnTo>
                    <a:pt x="7349" y="1343127"/>
                  </a:lnTo>
                  <a:lnTo>
                    <a:pt x="27814" y="1382697"/>
                  </a:lnTo>
                  <a:lnTo>
                    <a:pt x="59022" y="1413898"/>
                  </a:lnTo>
                  <a:lnTo>
                    <a:pt x="98599" y="1434357"/>
                  </a:lnTo>
                  <a:lnTo>
                    <a:pt x="144170" y="1441703"/>
                  </a:lnTo>
                  <a:lnTo>
                    <a:pt x="5038979" y="1441703"/>
                  </a:lnTo>
                  <a:lnTo>
                    <a:pt x="5084547" y="1434357"/>
                  </a:lnTo>
                  <a:lnTo>
                    <a:pt x="5124117" y="1413898"/>
                  </a:lnTo>
                  <a:lnTo>
                    <a:pt x="5155318" y="1382697"/>
                  </a:lnTo>
                  <a:lnTo>
                    <a:pt x="5175777" y="1343127"/>
                  </a:lnTo>
                  <a:lnTo>
                    <a:pt x="5183124" y="1297558"/>
                  </a:lnTo>
                  <a:lnTo>
                    <a:pt x="5183124" y="144144"/>
                  </a:lnTo>
                  <a:lnTo>
                    <a:pt x="5175777" y="98576"/>
                  </a:lnTo>
                  <a:lnTo>
                    <a:pt x="5155318" y="59006"/>
                  </a:lnTo>
                  <a:lnTo>
                    <a:pt x="5124117" y="27805"/>
                  </a:lnTo>
                  <a:lnTo>
                    <a:pt x="5084547" y="7346"/>
                  </a:lnTo>
                  <a:lnTo>
                    <a:pt x="50389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8923" y="2856501"/>
              <a:ext cx="621665" cy="620395"/>
            </a:xfrm>
            <a:custGeom>
              <a:avLst/>
              <a:gdLst/>
              <a:ahLst/>
              <a:cxnLst/>
              <a:rect l="l" t="t" r="r" b="b"/>
              <a:pathLst>
                <a:path w="621665" h="620395">
                  <a:moveTo>
                    <a:pt x="310711" y="0"/>
                  </a:moveTo>
                  <a:lnTo>
                    <a:pt x="264772" y="3359"/>
                  </a:lnTo>
                  <a:lnTo>
                    <a:pt x="220934" y="13119"/>
                  </a:lnTo>
                  <a:lnTo>
                    <a:pt x="179676" y="28800"/>
                  </a:lnTo>
                  <a:lnTo>
                    <a:pt x="141478" y="49926"/>
                  </a:lnTo>
                  <a:lnTo>
                    <a:pt x="106818" y="76017"/>
                  </a:lnTo>
                  <a:lnTo>
                    <a:pt x="76175" y="106596"/>
                  </a:lnTo>
                  <a:lnTo>
                    <a:pt x="50030" y="141184"/>
                  </a:lnTo>
                  <a:lnTo>
                    <a:pt x="28860" y="179304"/>
                  </a:lnTo>
                  <a:lnTo>
                    <a:pt x="13146" y="220477"/>
                  </a:lnTo>
                  <a:lnTo>
                    <a:pt x="3366" y="264225"/>
                  </a:lnTo>
                  <a:lnTo>
                    <a:pt x="0" y="310070"/>
                  </a:lnTo>
                  <a:lnTo>
                    <a:pt x="3366" y="355914"/>
                  </a:lnTo>
                  <a:lnTo>
                    <a:pt x="13146" y="399661"/>
                  </a:lnTo>
                  <a:lnTo>
                    <a:pt x="28860" y="440833"/>
                  </a:lnTo>
                  <a:lnTo>
                    <a:pt x="50030" y="478953"/>
                  </a:lnTo>
                  <a:lnTo>
                    <a:pt x="76175" y="513542"/>
                  </a:lnTo>
                  <a:lnTo>
                    <a:pt x="106818" y="544121"/>
                  </a:lnTo>
                  <a:lnTo>
                    <a:pt x="141478" y="570213"/>
                  </a:lnTo>
                  <a:lnTo>
                    <a:pt x="179676" y="591339"/>
                  </a:lnTo>
                  <a:lnTo>
                    <a:pt x="220934" y="607021"/>
                  </a:lnTo>
                  <a:lnTo>
                    <a:pt x="264772" y="616781"/>
                  </a:lnTo>
                  <a:lnTo>
                    <a:pt x="310711" y="620141"/>
                  </a:lnTo>
                  <a:lnTo>
                    <a:pt x="356650" y="616781"/>
                  </a:lnTo>
                  <a:lnTo>
                    <a:pt x="400487" y="607021"/>
                  </a:lnTo>
                  <a:lnTo>
                    <a:pt x="441743" y="591339"/>
                  </a:lnTo>
                  <a:lnTo>
                    <a:pt x="479940" y="570213"/>
                  </a:lnTo>
                  <a:lnTo>
                    <a:pt x="514599" y="544121"/>
                  </a:lnTo>
                  <a:lnTo>
                    <a:pt x="520189" y="538542"/>
                  </a:lnTo>
                  <a:lnTo>
                    <a:pt x="310711" y="538542"/>
                  </a:lnTo>
                  <a:lnTo>
                    <a:pt x="294665" y="535381"/>
                  </a:lnTo>
                  <a:lnTo>
                    <a:pt x="281684" y="526713"/>
                  </a:lnTo>
                  <a:lnTo>
                    <a:pt x="272996" y="513761"/>
                  </a:lnTo>
                  <a:lnTo>
                    <a:pt x="269828" y="497749"/>
                  </a:lnTo>
                  <a:lnTo>
                    <a:pt x="272996" y="481732"/>
                  </a:lnTo>
                  <a:lnTo>
                    <a:pt x="281684" y="468778"/>
                  </a:lnTo>
                  <a:lnTo>
                    <a:pt x="294665" y="460110"/>
                  </a:lnTo>
                  <a:lnTo>
                    <a:pt x="310711" y="456949"/>
                  </a:lnTo>
                  <a:lnTo>
                    <a:pt x="583602" y="456949"/>
                  </a:lnTo>
                  <a:lnTo>
                    <a:pt x="592551" y="440833"/>
                  </a:lnTo>
                  <a:lnTo>
                    <a:pt x="598857" y="424309"/>
                  </a:lnTo>
                  <a:lnTo>
                    <a:pt x="286181" y="424309"/>
                  </a:lnTo>
                  <a:lnTo>
                    <a:pt x="286181" y="301910"/>
                  </a:lnTo>
                  <a:lnTo>
                    <a:pt x="310711" y="301910"/>
                  </a:lnTo>
                  <a:lnTo>
                    <a:pt x="347876" y="296159"/>
                  </a:lnTo>
                  <a:lnTo>
                    <a:pt x="376226" y="279774"/>
                  </a:lnTo>
                  <a:lnTo>
                    <a:pt x="394304" y="254057"/>
                  </a:lnTo>
                  <a:lnTo>
                    <a:pt x="400654" y="220311"/>
                  </a:lnTo>
                  <a:lnTo>
                    <a:pt x="171709" y="220311"/>
                  </a:lnTo>
                  <a:lnTo>
                    <a:pt x="178158" y="173923"/>
                  </a:lnTo>
                  <a:lnTo>
                    <a:pt x="196618" y="135526"/>
                  </a:lnTo>
                  <a:lnTo>
                    <a:pt x="225753" y="106450"/>
                  </a:lnTo>
                  <a:lnTo>
                    <a:pt x="264229" y="88029"/>
                  </a:lnTo>
                  <a:lnTo>
                    <a:pt x="310711" y="81592"/>
                  </a:lnTo>
                  <a:lnTo>
                    <a:pt x="520185" y="81592"/>
                  </a:lnTo>
                  <a:lnTo>
                    <a:pt x="514599" y="76017"/>
                  </a:lnTo>
                  <a:lnTo>
                    <a:pt x="479940" y="49926"/>
                  </a:lnTo>
                  <a:lnTo>
                    <a:pt x="441743" y="28800"/>
                  </a:lnTo>
                  <a:lnTo>
                    <a:pt x="400487" y="13119"/>
                  </a:lnTo>
                  <a:lnTo>
                    <a:pt x="356650" y="3359"/>
                  </a:lnTo>
                  <a:lnTo>
                    <a:pt x="310711" y="0"/>
                  </a:lnTo>
                  <a:close/>
                </a:path>
                <a:path w="621665" h="620395">
                  <a:moveTo>
                    <a:pt x="583602" y="456949"/>
                  </a:moveTo>
                  <a:lnTo>
                    <a:pt x="310711" y="456949"/>
                  </a:lnTo>
                  <a:lnTo>
                    <a:pt x="326758" y="460110"/>
                  </a:lnTo>
                  <a:lnTo>
                    <a:pt x="339738" y="468778"/>
                  </a:lnTo>
                  <a:lnTo>
                    <a:pt x="348426" y="481732"/>
                  </a:lnTo>
                  <a:lnTo>
                    <a:pt x="351594" y="497749"/>
                  </a:lnTo>
                  <a:lnTo>
                    <a:pt x="348426" y="513761"/>
                  </a:lnTo>
                  <a:lnTo>
                    <a:pt x="339738" y="526713"/>
                  </a:lnTo>
                  <a:lnTo>
                    <a:pt x="326758" y="535381"/>
                  </a:lnTo>
                  <a:lnTo>
                    <a:pt x="310711" y="538542"/>
                  </a:lnTo>
                  <a:lnTo>
                    <a:pt x="520189" y="538542"/>
                  </a:lnTo>
                  <a:lnTo>
                    <a:pt x="545239" y="513542"/>
                  </a:lnTo>
                  <a:lnTo>
                    <a:pt x="571383" y="478953"/>
                  </a:lnTo>
                  <a:lnTo>
                    <a:pt x="583602" y="456949"/>
                  </a:lnTo>
                  <a:close/>
                </a:path>
                <a:path w="621665" h="620395">
                  <a:moveTo>
                    <a:pt x="520185" y="81592"/>
                  </a:moveTo>
                  <a:lnTo>
                    <a:pt x="310711" y="81592"/>
                  </a:lnTo>
                  <a:lnTo>
                    <a:pt x="354996" y="88577"/>
                  </a:lnTo>
                  <a:lnTo>
                    <a:pt x="393197" y="108095"/>
                  </a:lnTo>
                  <a:lnTo>
                    <a:pt x="423156" y="137993"/>
                  </a:lnTo>
                  <a:lnTo>
                    <a:pt x="442715" y="176117"/>
                  </a:lnTo>
                  <a:lnTo>
                    <a:pt x="449714" y="220311"/>
                  </a:lnTo>
                  <a:lnTo>
                    <a:pt x="441486" y="268336"/>
                  </a:lnTo>
                  <a:lnTo>
                    <a:pt x="418234" y="307106"/>
                  </a:lnTo>
                  <a:lnTo>
                    <a:pt x="382103" y="334709"/>
                  </a:lnTo>
                  <a:lnTo>
                    <a:pt x="335241" y="349231"/>
                  </a:lnTo>
                  <a:lnTo>
                    <a:pt x="335241" y="424309"/>
                  </a:lnTo>
                  <a:lnTo>
                    <a:pt x="598857" y="424309"/>
                  </a:lnTo>
                  <a:lnTo>
                    <a:pt x="608264" y="399661"/>
                  </a:lnTo>
                  <a:lnTo>
                    <a:pt x="618043" y="355914"/>
                  </a:lnTo>
                  <a:lnTo>
                    <a:pt x="621409" y="310070"/>
                  </a:lnTo>
                  <a:lnTo>
                    <a:pt x="618043" y="264225"/>
                  </a:lnTo>
                  <a:lnTo>
                    <a:pt x="608264" y="220477"/>
                  </a:lnTo>
                  <a:lnTo>
                    <a:pt x="592551" y="179304"/>
                  </a:lnTo>
                  <a:lnTo>
                    <a:pt x="571383" y="141184"/>
                  </a:lnTo>
                  <a:lnTo>
                    <a:pt x="545239" y="106596"/>
                  </a:lnTo>
                  <a:lnTo>
                    <a:pt x="520185" y="81592"/>
                  </a:lnTo>
                  <a:close/>
                </a:path>
                <a:path w="621665" h="620395">
                  <a:moveTo>
                    <a:pt x="310711" y="130552"/>
                  </a:moveTo>
                  <a:lnTo>
                    <a:pt x="272856" y="136659"/>
                  </a:lnTo>
                  <a:lnTo>
                    <a:pt x="244583" y="154317"/>
                  </a:lnTo>
                  <a:lnTo>
                    <a:pt x="226888" y="182533"/>
                  </a:lnTo>
                  <a:lnTo>
                    <a:pt x="220768" y="220311"/>
                  </a:lnTo>
                  <a:lnTo>
                    <a:pt x="400654" y="220311"/>
                  </a:lnTo>
                  <a:lnTo>
                    <a:pt x="393844" y="184596"/>
                  </a:lnTo>
                  <a:lnTo>
                    <a:pt x="375000" y="156151"/>
                  </a:lnTo>
                  <a:lnTo>
                    <a:pt x="346497" y="137346"/>
                  </a:lnTo>
                  <a:lnTo>
                    <a:pt x="310711" y="130552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82189" y="2944190"/>
            <a:ext cx="6711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50" dirty="0">
                <a:latin typeface="Calibri"/>
                <a:cs typeface="Calibri"/>
              </a:rPr>
              <a:t>F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5" dirty="0">
                <a:latin typeface="Calibri"/>
                <a:cs typeface="Calibri"/>
              </a:rPr>
              <a:t>Qs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5487" y="4247388"/>
            <a:ext cx="5183505" cy="1443355"/>
            <a:chOff x="475487" y="4247388"/>
            <a:chExt cx="5183505" cy="1443355"/>
          </a:xfrm>
        </p:grpSpPr>
        <p:sp>
          <p:nvSpPr>
            <p:cNvPr id="15" name="object 15"/>
            <p:cNvSpPr/>
            <p:nvPr/>
          </p:nvSpPr>
          <p:spPr>
            <a:xfrm>
              <a:off x="475487" y="4247388"/>
              <a:ext cx="5183505" cy="1443355"/>
            </a:xfrm>
            <a:custGeom>
              <a:avLst/>
              <a:gdLst/>
              <a:ahLst/>
              <a:cxnLst/>
              <a:rect l="l" t="t" r="r" b="b"/>
              <a:pathLst>
                <a:path w="5183505" h="1443354">
                  <a:moveTo>
                    <a:pt x="5038852" y="0"/>
                  </a:moveTo>
                  <a:lnTo>
                    <a:pt x="144322" y="0"/>
                  </a:lnTo>
                  <a:lnTo>
                    <a:pt x="98706" y="7359"/>
                  </a:lnTo>
                  <a:lnTo>
                    <a:pt x="59088" y="27850"/>
                  </a:lnTo>
                  <a:lnTo>
                    <a:pt x="27846" y="59088"/>
                  </a:lnTo>
                  <a:lnTo>
                    <a:pt x="7357" y="98690"/>
                  </a:lnTo>
                  <a:lnTo>
                    <a:pt x="0" y="144272"/>
                  </a:lnTo>
                  <a:lnTo>
                    <a:pt x="0" y="1298956"/>
                  </a:lnTo>
                  <a:lnTo>
                    <a:pt x="7357" y="1344547"/>
                  </a:lnTo>
                  <a:lnTo>
                    <a:pt x="27846" y="1384150"/>
                  </a:lnTo>
                  <a:lnTo>
                    <a:pt x="59088" y="1415384"/>
                  </a:lnTo>
                  <a:lnTo>
                    <a:pt x="98706" y="1435870"/>
                  </a:lnTo>
                  <a:lnTo>
                    <a:pt x="144322" y="1443228"/>
                  </a:lnTo>
                  <a:lnTo>
                    <a:pt x="5038852" y="1443228"/>
                  </a:lnTo>
                  <a:lnTo>
                    <a:pt x="5084433" y="1435870"/>
                  </a:lnTo>
                  <a:lnTo>
                    <a:pt x="5124035" y="1415384"/>
                  </a:lnTo>
                  <a:lnTo>
                    <a:pt x="5155273" y="1384150"/>
                  </a:lnTo>
                  <a:lnTo>
                    <a:pt x="5175764" y="1344547"/>
                  </a:lnTo>
                  <a:lnTo>
                    <a:pt x="5183124" y="1298956"/>
                  </a:lnTo>
                  <a:lnTo>
                    <a:pt x="5183124" y="144272"/>
                  </a:lnTo>
                  <a:lnTo>
                    <a:pt x="5175764" y="98690"/>
                  </a:lnTo>
                  <a:lnTo>
                    <a:pt x="5155273" y="59088"/>
                  </a:lnTo>
                  <a:lnTo>
                    <a:pt x="5124035" y="27850"/>
                  </a:lnTo>
                  <a:lnTo>
                    <a:pt x="5084433" y="7359"/>
                  </a:lnTo>
                  <a:lnTo>
                    <a:pt x="50388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6157" y="4643424"/>
              <a:ext cx="507365" cy="654050"/>
            </a:xfrm>
            <a:custGeom>
              <a:avLst/>
              <a:gdLst/>
              <a:ahLst/>
              <a:cxnLst/>
              <a:rect l="l" t="t" r="r" b="b"/>
              <a:pathLst>
                <a:path w="507365" h="654050">
                  <a:moveTo>
                    <a:pt x="408825" y="514845"/>
                  </a:moveTo>
                  <a:lnTo>
                    <a:pt x="269824" y="514845"/>
                  </a:lnTo>
                  <a:lnTo>
                    <a:pt x="269824" y="547547"/>
                  </a:lnTo>
                  <a:lnTo>
                    <a:pt x="408825" y="547547"/>
                  </a:lnTo>
                  <a:lnTo>
                    <a:pt x="408825" y="514845"/>
                  </a:lnTo>
                  <a:close/>
                </a:path>
                <a:path w="507365" h="654050">
                  <a:moveTo>
                    <a:pt x="408825" y="384035"/>
                  </a:moveTo>
                  <a:lnTo>
                    <a:pt x="269824" y="384035"/>
                  </a:lnTo>
                  <a:lnTo>
                    <a:pt x="269824" y="416737"/>
                  </a:lnTo>
                  <a:lnTo>
                    <a:pt x="408825" y="416737"/>
                  </a:lnTo>
                  <a:lnTo>
                    <a:pt x="408825" y="384035"/>
                  </a:lnTo>
                  <a:close/>
                </a:path>
                <a:path w="507365" h="654050">
                  <a:moveTo>
                    <a:pt x="408825" y="253238"/>
                  </a:moveTo>
                  <a:lnTo>
                    <a:pt x="269824" y="253238"/>
                  </a:lnTo>
                  <a:lnTo>
                    <a:pt x="269824" y="285940"/>
                  </a:lnTo>
                  <a:lnTo>
                    <a:pt x="408825" y="285940"/>
                  </a:lnTo>
                  <a:lnTo>
                    <a:pt x="408825" y="253238"/>
                  </a:lnTo>
                  <a:close/>
                </a:path>
                <a:path w="507365" h="654050">
                  <a:moveTo>
                    <a:pt x="408825" y="122428"/>
                  </a:moveTo>
                  <a:lnTo>
                    <a:pt x="269824" y="122428"/>
                  </a:lnTo>
                  <a:lnTo>
                    <a:pt x="269824" y="155130"/>
                  </a:lnTo>
                  <a:lnTo>
                    <a:pt x="408825" y="155130"/>
                  </a:lnTo>
                  <a:lnTo>
                    <a:pt x="408825" y="122428"/>
                  </a:lnTo>
                  <a:close/>
                </a:path>
                <a:path w="507365" h="654050">
                  <a:moveTo>
                    <a:pt x="506945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604481"/>
                  </a:lnTo>
                  <a:lnTo>
                    <a:pt x="0" y="654011"/>
                  </a:lnTo>
                  <a:lnTo>
                    <a:pt x="506945" y="654011"/>
                  </a:lnTo>
                  <a:lnTo>
                    <a:pt x="506945" y="604786"/>
                  </a:lnTo>
                  <a:lnTo>
                    <a:pt x="506945" y="604481"/>
                  </a:lnTo>
                  <a:lnTo>
                    <a:pt x="506945" y="48844"/>
                  </a:lnTo>
                  <a:lnTo>
                    <a:pt x="457885" y="48844"/>
                  </a:lnTo>
                  <a:lnTo>
                    <a:pt x="457885" y="604481"/>
                  </a:lnTo>
                  <a:lnTo>
                    <a:pt x="49060" y="604481"/>
                  </a:lnTo>
                  <a:lnTo>
                    <a:pt x="49060" y="48260"/>
                  </a:lnTo>
                  <a:lnTo>
                    <a:pt x="506945" y="48260"/>
                  </a:lnTo>
                  <a:lnTo>
                    <a:pt x="50694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279" y="4724964"/>
              <a:ext cx="121014" cy="997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279" y="4986576"/>
              <a:ext cx="121014" cy="997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279" y="4855773"/>
              <a:ext cx="121014" cy="997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279" y="5115756"/>
              <a:ext cx="121014" cy="9973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282189" y="4554728"/>
            <a:ext cx="2734310" cy="795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35"/>
              </a:spcBef>
            </a:pPr>
            <a:r>
              <a:rPr sz="2500" spc="-10" dirty="0">
                <a:latin typeface="Calibri"/>
                <a:cs typeface="Calibri"/>
              </a:rPr>
              <a:t>How Accountability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Works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(Forthcoming)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2401" y="2379421"/>
            <a:ext cx="1485900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94970" marR="5080" indent="-382905">
              <a:lnSpc>
                <a:spcPts val="5190"/>
              </a:lnSpc>
              <a:spcBef>
                <a:spcPts val="750"/>
              </a:spcBef>
            </a:pPr>
            <a:r>
              <a:rPr sz="4800" b="0" spc="-5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4800" b="0" spc="-5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k  </a:t>
            </a:r>
            <a:r>
              <a:rPr sz="4800" b="0" spc="-110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4800" b="0" spc="-45" dirty="0">
                <a:solidFill>
                  <a:srgbClr val="404040"/>
                </a:solidFill>
                <a:latin typeface="Calibri Light"/>
                <a:cs typeface="Calibri Light"/>
              </a:rPr>
              <a:t>ou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!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1484" y="17907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32276" y="638555"/>
            <a:ext cx="4936490" cy="853440"/>
            <a:chOff x="3732276" y="638555"/>
            <a:chExt cx="4936490" cy="853440"/>
          </a:xfrm>
        </p:grpSpPr>
        <p:sp>
          <p:nvSpPr>
            <p:cNvPr id="6" name="object 6"/>
            <p:cNvSpPr/>
            <p:nvPr/>
          </p:nvSpPr>
          <p:spPr>
            <a:xfrm>
              <a:off x="3732276" y="638555"/>
              <a:ext cx="4936490" cy="853440"/>
            </a:xfrm>
            <a:custGeom>
              <a:avLst/>
              <a:gdLst/>
              <a:ahLst/>
              <a:cxnLst/>
              <a:rect l="l" t="t" r="r" b="b"/>
              <a:pathLst>
                <a:path w="4936490" h="853440">
                  <a:moveTo>
                    <a:pt x="4850892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8096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40"/>
                  </a:lnTo>
                  <a:lnTo>
                    <a:pt x="4850892" y="853440"/>
                  </a:lnTo>
                  <a:lnTo>
                    <a:pt x="4884104" y="846730"/>
                  </a:lnTo>
                  <a:lnTo>
                    <a:pt x="4911232" y="828436"/>
                  </a:lnTo>
                  <a:lnTo>
                    <a:pt x="4929526" y="801308"/>
                  </a:lnTo>
                  <a:lnTo>
                    <a:pt x="4936235" y="768096"/>
                  </a:lnTo>
                  <a:lnTo>
                    <a:pt x="4936235" y="85344"/>
                  </a:lnTo>
                  <a:lnTo>
                    <a:pt x="4929526" y="52131"/>
                  </a:lnTo>
                  <a:lnTo>
                    <a:pt x="4911232" y="25003"/>
                  </a:lnTo>
                  <a:lnTo>
                    <a:pt x="4884104" y="6709"/>
                  </a:lnTo>
                  <a:lnTo>
                    <a:pt x="48508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3285" y="1181125"/>
              <a:ext cx="63999" cy="639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16525" y="886899"/>
              <a:ext cx="217804" cy="271145"/>
            </a:xfrm>
            <a:custGeom>
              <a:avLst/>
              <a:gdLst/>
              <a:ahLst/>
              <a:cxnLst/>
              <a:rect l="l" t="t" r="r" b="b"/>
              <a:pathLst>
                <a:path w="217804" h="271144">
                  <a:moveTo>
                    <a:pt x="108759" y="0"/>
                  </a:moveTo>
                  <a:lnTo>
                    <a:pt x="64236" y="8264"/>
                  </a:lnTo>
                  <a:lnTo>
                    <a:pt x="29908" y="31324"/>
                  </a:lnTo>
                  <a:lnTo>
                    <a:pt x="7817" y="66582"/>
                  </a:lnTo>
                  <a:lnTo>
                    <a:pt x="0" y="111440"/>
                  </a:lnTo>
                  <a:lnTo>
                    <a:pt x="38380" y="111440"/>
                  </a:lnTo>
                  <a:lnTo>
                    <a:pt x="43177" y="81426"/>
                  </a:lnTo>
                  <a:lnTo>
                    <a:pt x="57038" y="58372"/>
                  </a:lnTo>
                  <a:lnTo>
                    <a:pt x="79165" y="43582"/>
                  </a:lnTo>
                  <a:lnTo>
                    <a:pt x="108759" y="38363"/>
                  </a:lnTo>
                  <a:lnTo>
                    <a:pt x="138552" y="44378"/>
                  </a:lnTo>
                  <a:lnTo>
                    <a:pt x="160091" y="59621"/>
                  </a:lnTo>
                  <a:lnTo>
                    <a:pt x="174341" y="81827"/>
                  </a:lnTo>
                  <a:lnTo>
                    <a:pt x="179139" y="108733"/>
                  </a:lnTo>
                  <a:lnTo>
                    <a:pt x="174151" y="135125"/>
                  </a:lnTo>
                  <a:lnTo>
                    <a:pt x="159973" y="155300"/>
                  </a:lnTo>
                  <a:lnTo>
                    <a:pt x="137783" y="168190"/>
                  </a:lnTo>
                  <a:lnTo>
                    <a:pt x="108759" y="172724"/>
                  </a:lnTo>
                  <a:lnTo>
                    <a:pt x="89424" y="172724"/>
                  </a:lnTo>
                  <a:lnTo>
                    <a:pt x="89424" y="270929"/>
                  </a:lnTo>
                  <a:lnTo>
                    <a:pt x="128094" y="270929"/>
                  </a:lnTo>
                  <a:lnTo>
                    <a:pt x="128094" y="209790"/>
                  </a:lnTo>
                  <a:lnTo>
                    <a:pt x="164703" y="198426"/>
                  </a:lnTo>
                  <a:lnTo>
                    <a:pt x="192927" y="176717"/>
                  </a:lnTo>
                  <a:lnTo>
                    <a:pt x="211092" y="146280"/>
                  </a:lnTo>
                  <a:lnTo>
                    <a:pt x="217519" y="108733"/>
                  </a:lnTo>
                  <a:lnTo>
                    <a:pt x="208610" y="64618"/>
                  </a:lnTo>
                  <a:lnTo>
                    <a:pt x="185181" y="30677"/>
                  </a:lnTo>
                  <a:lnTo>
                    <a:pt x="150731" y="7998"/>
                  </a:lnTo>
                  <a:lnTo>
                    <a:pt x="108759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32276" y="1703832"/>
            <a:ext cx="4936490" cy="853440"/>
            <a:chOff x="3732276" y="1703832"/>
            <a:chExt cx="4936490" cy="853440"/>
          </a:xfrm>
        </p:grpSpPr>
        <p:sp>
          <p:nvSpPr>
            <p:cNvPr id="10" name="object 10"/>
            <p:cNvSpPr/>
            <p:nvPr/>
          </p:nvSpPr>
          <p:spPr>
            <a:xfrm>
              <a:off x="3732276" y="1703832"/>
              <a:ext cx="4936490" cy="853440"/>
            </a:xfrm>
            <a:custGeom>
              <a:avLst/>
              <a:gdLst/>
              <a:ahLst/>
              <a:cxnLst/>
              <a:rect l="l" t="t" r="r" b="b"/>
              <a:pathLst>
                <a:path w="4936490" h="853439">
                  <a:moveTo>
                    <a:pt x="4850892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3"/>
                  </a:lnTo>
                  <a:lnTo>
                    <a:pt x="0" y="768095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39"/>
                  </a:lnTo>
                  <a:lnTo>
                    <a:pt x="4850892" y="853439"/>
                  </a:lnTo>
                  <a:lnTo>
                    <a:pt x="4884104" y="846730"/>
                  </a:lnTo>
                  <a:lnTo>
                    <a:pt x="4911232" y="828436"/>
                  </a:lnTo>
                  <a:lnTo>
                    <a:pt x="4929526" y="801308"/>
                  </a:lnTo>
                  <a:lnTo>
                    <a:pt x="4936235" y="768095"/>
                  </a:lnTo>
                  <a:lnTo>
                    <a:pt x="4936235" y="85343"/>
                  </a:lnTo>
                  <a:lnTo>
                    <a:pt x="4929526" y="52131"/>
                  </a:lnTo>
                  <a:lnTo>
                    <a:pt x="4911232" y="25003"/>
                  </a:lnTo>
                  <a:lnTo>
                    <a:pt x="4884104" y="6709"/>
                  </a:lnTo>
                  <a:lnTo>
                    <a:pt x="48508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1934" y="1951974"/>
              <a:ext cx="387985" cy="359410"/>
            </a:xfrm>
            <a:custGeom>
              <a:avLst/>
              <a:gdLst/>
              <a:ahLst/>
              <a:cxnLst/>
              <a:rect l="l" t="t" r="r" b="b"/>
              <a:pathLst>
                <a:path w="387985" h="359410">
                  <a:moveTo>
                    <a:pt x="379926" y="0"/>
                  </a:moveTo>
                  <a:lnTo>
                    <a:pt x="375575" y="0"/>
                  </a:lnTo>
                  <a:lnTo>
                    <a:pt x="372192" y="1933"/>
                  </a:lnTo>
                  <a:lnTo>
                    <a:pt x="5317" y="196700"/>
                  </a:lnTo>
                  <a:lnTo>
                    <a:pt x="1933" y="198638"/>
                  </a:lnTo>
                  <a:lnTo>
                    <a:pt x="0" y="202021"/>
                  </a:lnTo>
                  <a:lnTo>
                    <a:pt x="0" y="209754"/>
                  </a:lnTo>
                  <a:lnTo>
                    <a:pt x="2900" y="213137"/>
                  </a:lnTo>
                  <a:lnTo>
                    <a:pt x="6283" y="214100"/>
                  </a:lnTo>
                  <a:lnTo>
                    <a:pt x="119394" y="252769"/>
                  </a:lnTo>
                  <a:lnTo>
                    <a:pt x="122294" y="260985"/>
                  </a:lnTo>
                  <a:lnTo>
                    <a:pt x="152263" y="350882"/>
                  </a:lnTo>
                  <a:lnTo>
                    <a:pt x="152263" y="351844"/>
                  </a:lnTo>
                  <a:lnTo>
                    <a:pt x="153230" y="354748"/>
                  </a:lnTo>
                  <a:lnTo>
                    <a:pt x="156130" y="357165"/>
                  </a:lnTo>
                  <a:lnTo>
                    <a:pt x="162897" y="359098"/>
                  </a:lnTo>
                  <a:lnTo>
                    <a:pt x="166281" y="358127"/>
                  </a:lnTo>
                  <a:lnTo>
                    <a:pt x="172082" y="352331"/>
                  </a:lnTo>
                  <a:lnTo>
                    <a:pt x="207935" y="317050"/>
                  </a:lnTo>
                  <a:lnTo>
                    <a:pt x="180299" y="317050"/>
                  </a:lnTo>
                  <a:lnTo>
                    <a:pt x="180830" y="314629"/>
                  </a:lnTo>
                  <a:lnTo>
                    <a:pt x="160481" y="314629"/>
                  </a:lnTo>
                  <a:lnTo>
                    <a:pt x="137278" y="246969"/>
                  </a:lnTo>
                  <a:lnTo>
                    <a:pt x="150837" y="233920"/>
                  </a:lnTo>
                  <a:lnTo>
                    <a:pt x="123261" y="233920"/>
                  </a:lnTo>
                  <a:lnTo>
                    <a:pt x="33836" y="203471"/>
                  </a:lnTo>
                  <a:lnTo>
                    <a:pt x="317095" y="52677"/>
                  </a:lnTo>
                  <a:lnTo>
                    <a:pt x="355334" y="52677"/>
                  </a:lnTo>
                  <a:lnTo>
                    <a:pt x="361557" y="44460"/>
                  </a:lnTo>
                  <a:lnTo>
                    <a:pt x="382036" y="44460"/>
                  </a:lnTo>
                  <a:lnTo>
                    <a:pt x="387176" y="12078"/>
                  </a:lnTo>
                  <a:lnTo>
                    <a:pt x="387660" y="7733"/>
                  </a:lnTo>
                  <a:lnTo>
                    <a:pt x="385726" y="4349"/>
                  </a:lnTo>
                  <a:lnTo>
                    <a:pt x="382826" y="2416"/>
                  </a:lnTo>
                  <a:lnTo>
                    <a:pt x="379926" y="0"/>
                  </a:lnTo>
                  <a:close/>
                </a:path>
                <a:path w="387985" h="359410">
                  <a:moveTo>
                    <a:pt x="294290" y="292397"/>
                  </a:moveTo>
                  <a:lnTo>
                    <a:pt x="232987" y="292397"/>
                  </a:lnTo>
                  <a:lnTo>
                    <a:pt x="325795" y="324295"/>
                  </a:lnTo>
                  <a:lnTo>
                    <a:pt x="328696" y="325262"/>
                  </a:lnTo>
                  <a:lnTo>
                    <a:pt x="331596" y="324779"/>
                  </a:lnTo>
                  <a:lnTo>
                    <a:pt x="336430" y="321883"/>
                  </a:lnTo>
                  <a:lnTo>
                    <a:pt x="338363" y="319462"/>
                  </a:lnTo>
                  <a:lnTo>
                    <a:pt x="338847" y="316566"/>
                  </a:lnTo>
                  <a:lnTo>
                    <a:pt x="341225" y="301584"/>
                  </a:lnTo>
                  <a:lnTo>
                    <a:pt x="320962" y="301584"/>
                  </a:lnTo>
                  <a:lnTo>
                    <a:pt x="294290" y="292397"/>
                  </a:lnTo>
                  <a:close/>
                </a:path>
                <a:path w="387985" h="359410">
                  <a:moveTo>
                    <a:pt x="250803" y="277418"/>
                  </a:moveTo>
                  <a:lnTo>
                    <a:pt x="189000" y="277418"/>
                  </a:lnTo>
                  <a:lnTo>
                    <a:pt x="212202" y="285151"/>
                  </a:lnTo>
                  <a:lnTo>
                    <a:pt x="180299" y="317050"/>
                  </a:lnTo>
                  <a:lnTo>
                    <a:pt x="207935" y="317050"/>
                  </a:lnTo>
                  <a:lnTo>
                    <a:pt x="232987" y="292397"/>
                  </a:lnTo>
                  <a:lnTo>
                    <a:pt x="294290" y="292397"/>
                  </a:lnTo>
                  <a:lnTo>
                    <a:pt x="250803" y="277418"/>
                  </a:lnTo>
                  <a:close/>
                </a:path>
                <a:path w="387985" h="359410">
                  <a:moveTo>
                    <a:pt x="339960" y="72976"/>
                  </a:moveTo>
                  <a:lnTo>
                    <a:pt x="318061" y="72976"/>
                  </a:lnTo>
                  <a:lnTo>
                    <a:pt x="179332" y="253252"/>
                  </a:lnTo>
                  <a:lnTo>
                    <a:pt x="173532" y="260502"/>
                  </a:lnTo>
                  <a:lnTo>
                    <a:pt x="172565" y="261468"/>
                  </a:lnTo>
                  <a:lnTo>
                    <a:pt x="171598" y="264364"/>
                  </a:lnTo>
                  <a:lnTo>
                    <a:pt x="170148" y="270647"/>
                  </a:lnTo>
                  <a:lnTo>
                    <a:pt x="160481" y="314629"/>
                  </a:lnTo>
                  <a:lnTo>
                    <a:pt x="180830" y="314629"/>
                  </a:lnTo>
                  <a:lnTo>
                    <a:pt x="189000" y="277418"/>
                  </a:lnTo>
                  <a:lnTo>
                    <a:pt x="250803" y="277418"/>
                  </a:lnTo>
                  <a:lnTo>
                    <a:pt x="233954" y="271614"/>
                  </a:lnTo>
                  <a:lnTo>
                    <a:pt x="233470" y="271614"/>
                  </a:lnTo>
                  <a:lnTo>
                    <a:pt x="198667" y="259531"/>
                  </a:lnTo>
                  <a:lnTo>
                    <a:pt x="339960" y="72976"/>
                  </a:lnTo>
                  <a:close/>
                </a:path>
                <a:path w="387985" h="359410">
                  <a:moveTo>
                    <a:pt x="382036" y="44460"/>
                  </a:moveTo>
                  <a:lnTo>
                    <a:pt x="361557" y="44460"/>
                  </a:lnTo>
                  <a:lnTo>
                    <a:pt x="320962" y="301584"/>
                  </a:lnTo>
                  <a:lnTo>
                    <a:pt x="341225" y="301584"/>
                  </a:lnTo>
                  <a:lnTo>
                    <a:pt x="382036" y="44460"/>
                  </a:lnTo>
                  <a:close/>
                </a:path>
                <a:path w="387985" h="359410">
                  <a:moveTo>
                    <a:pt x="355334" y="52677"/>
                  </a:moveTo>
                  <a:lnTo>
                    <a:pt x="317095" y="52677"/>
                  </a:lnTo>
                  <a:lnTo>
                    <a:pt x="123261" y="233920"/>
                  </a:lnTo>
                  <a:lnTo>
                    <a:pt x="150837" y="233920"/>
                  </a:lnTo>
                  <a:lnTo>
                    <a:pt x="318061" y="72976"/>
                  </a:lnTo>
                  <a:lnTo>
                    <a:pt x="339960" y="72976"/>
                  </a:lnTo>
                  <a:lnTo>
                    <a:pt x="355334" y="52677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94630" y="894715"/>
            <a:ext cx="2395220" cy="152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Questions?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sz="1900" spc="-10" dirty="0">
                <a:latin typeface="Calibri"/>
                <a:cs typeface="Calibri"/>
              </a:rPr>
              <a:t>Accountability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?s: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  <a:hlinkClick r:id="rId3"/>
              </a:rPr>
              <a:t>Accountinfo@nysed.gov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32276" y="2769107"/>
            <a:ext cx="4936490" cy="853440"/>
            <a:chOff x="3732276" y="2769107"/>
            <a:chExt cx="4936490" cy="853440"/>
          </a:xfrm>
        </p:grpSpPr>
        <p:sp>
          <p:nvSpPr>
            <p:cNvPr id="14" name="object 14"/>
            <p:cNvSpPr/>
            <p:nvPr/>
          </p:nvSpPr>
          <p:spPr>
            <a:xfrm>
              <a:off x="3732276" y="2769107"/>
              <a:ext cx="4936490" cy="853440"/>
            </a:xfrm>
            <a:custGeom>
              <a:avLst/>
              <a:gdLst/>
              <a:ahLst/>
              <a:cxnLst/>
              <a:rect l="l" t="t" r="r" b="b"/>
              <a:pathLst>
                <a:path w="4936490" h="853439">
                  <a:moveTo>
                    <a:pt x="4850892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3"/>
                  </a:lnTo>
                  <a:lnTo>
                    <a:pt x="0" y="768095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39"/>
                  </a:lnTo>
                  <a:lnTo>
                    <a:pt x="4850892" y="853439"/>
                  </a:lnTo>
                  <a:lnTo>
                    <a:pt x="4884104" y="846730"/>
                  </a:lnTo>
                  <a:lnTo>
                    <a:pt x="4911232" y="828436"/>
                  </a:lnTo>
                  <a:lnTo>
                    <a:pt x="4929526" y="801308"/>
                  </a:lnTo>
                  <a:lnTo>
                    <a:pt x="4936235" y="768095"/>
                  </a:lnTo>
                  <a:lnTo>
                    <a:pt x="4936235" y="85343"/>
                  </a:lnTo>
                  <a:lnTo>
                    <a:pt x="4929526" y="52131"/>
                  </a:lnTo>
                  <a:lnTo>
                    <a:pt x="4911232" y="25003"/>
                  </a:lnTo>
                  <a:lnTo>
                    <a:pt x="4884104" y="6709"/>
                  </a:lnTo>
                  <a:lnTo>
                    <a:pt x="48508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508" y="3003233"/>
              <a:ext cx="343084" cy="38664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94630" y="2878581"/>
            <a:ext cx="241681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Field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Support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?s: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10" dirty="0">
                <a:latin typeface="Calibri"/>
                <a:cs typeface="Calibri"/>
                <a:hlinkClick r:id="rId5"/>
              </a:rPr>
              <a:t>fieldsupport@nysed.gov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32276" y="3834384"/>
            <a:ext cx="4936490" cy="853440"/>
            <a:chOff x="3732276" y="3834384"/>
            <a:chExt cx="4936490" cy="853440"/>
          </a:xfrm>
        </p:grpSpPr>
        <p:sp>
          <p:nvSpPr>
            <p:cNvPr id="18" name="object 18"/>
            <p:cNvSpPr/>
            <p:nvPr/>
          </p:nvSpPr>
          <p:spPr>
            <a:xfrm>
              <a:off x="3732276" y="3834384"/>
              <a:ext cx="4936490" cy="853440"/>
            </a:xfrm>
            <a:custGeom>
              <a:avLst/>
              <a:gdLst/>
              <a:ahLst/>
              <a:cxnLst/>
              <a:rect l="l" t="t" r="r" b="b"/>
              <a:pathLst>
                <a:path w="4936490" h="853439">
                  <a:moveTo>
                    <a:pt x="4850892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8096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40"/>
                  </a:lnTo>
                  <a:lnTo>
                    <a:pt x="4850892" y="853440"/>
                  </a:lnTo>
                  <a:lnTo>
                    <a:pt x="4884104" y="846730"/>
                  </a:lnTo>
                  <a:lnTo>
                    <a:pt x="4911232" y="828436"/>
                  </a:lnTo>
                  <a:lnTo>
                    <a:pt x="4929526" y="801308"/>
                  </a:lnTo>
                  <a:lnTo>
                    <a:pt x="4936235" y="768096"/>
                  </a:lnTo>
                  <a:lnTo>
                    <a:pt x="4936235" y="85344"/>
                  </a:lnTo>
                  <a:lnTo>
                    <a:pt x="4929526" y="52131"/>
                  </a:lnTo>
                  <a:lnTo>
                    <a:pt x="4911232" y="25003"/>
                  </a:lnTo>
                  <a:lnTo>
                    <a:pt x="4884104" y="6709"/>
                  </a:lnTo>
                  <a:lnTo>
                    <a:pt x="48508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2384" y="4280681"/>
              <a:ext cx="210744" cy="1942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12599" y="4050144"/>
              <a:ext cx="342900" cy="233045"/>
            </a:xfrm>
            <a:custGeom>
              <a:avLst/>
              <a:gdLst/>
              <a:ahLst/>
              <a:cxnLst/>
              <a:rect l="l" t="t" r="r" b="b"/>
              <a:pathLst>
                <a:path w="342900" h="233045">
                  <a:moveTo>
                    <a:pt x="167730" y="0"/>
                  </a:moveTo>
                  <a:lnTo>
                    <a:pt x="152580" y="2665"/>
                  </a:lnTo>
                  <a:lnTo>
                    <a:pt x="139695" y="10089"/>
                  </a:lnTo>
                  <a:lnTo>
                    <a:pt x="130072" y="21409"/>
                  </a:lnTo>
                  <a:lnTo>
                    <a:pt x="124710" y="35765"/>
                  </a:lnTo>
                  <a:lnTo>
                    <a:pt x="118577" y="31883"/>
                  </a:lnTo>
                  <a:lnTo>
                    <a:pt x="111900" y="28998"/>
                  </a:lnTo>
                  <a:lnTo>
                    <a:pt x="104861" y="27201"/>
                  </a:lnTo>
                  <a:lnTo>
                    <a:pt x="97641" y="26582"/>
                  </a:lnTo>
                  <a:lnTo>
                    <a:pt x="80572" y="30055"/>
                  </a:lnTo>
                  <a:lnTo>
                    <a:pt x="66584" y="39508"/>
                  </a:lnTo>
                  <a:lnTo>
                    <a:pt x="57128" y="53491"/>
                  </a:lnTo>
                  <a:lnTo>
                    <a:pt x="53654" y="70555"/>
                  </a:lnTo>
                  <a:lnTo>
                    <a:pt x="54137" y="77326"/>
                  </a:lnTo>
                  <a:lnTo>
                    <a:pt x="55104" y="80709"/>
                  </a:lnTo>
                  <a:lnTo>
                    <a:pt x="51237" y="78776"/>
                  </a:lnTo>
                  <a:lnTo>
                    <a:pt x="12688" y="91644"/>
                  </a:lnTo>
                  <a:lnTo>
                    <a:pt x="0" y="122757"/>
                  </a:lnTo>
                  <a:lnTo>
                    <a:pt x="3753" y="139746"/>
                  </a:lnTo>
                  <a:lnTo>
                    <a:pt x="13352" y="153565"/>
                  </a:lnTo>
                  <a:lnTo>
                    <a:pt x="27393" y="162853"/>
                  </a:lnTo>
                  <a:lnTo>
                    <a:pt x="44469" y="166252"/>
                  </a:lnTo>
                  <a:lnTo>
                    <a:pt x="50753" y="166252"/>
                  </a:lnTo>
                  <a:lnTo>
                    <a:pt x="56554" y="164806"/>
                  </a:lnTo>
                  <a:lnTo>
                    <a:pt x="61871" y="162389"/>
                  </a:lnTo>
                  <a:lnTo>
                    <a:pt x="61871" y="166252"/>
                  </a:lnTo>
                  <a:lnTo>
                    <a:pt x="65345" y="183319"/>
                  </a:lnTo>
                  <a:lnTo>
                    <a:pt x="74801" y="197306"/>
                  </a:lnTo>
                  <a:lnTo>
                    <a:pt x="88789" y="206763"/>
                  </a:lnTo>
                  <a:lnTo>
                    <a:pt x="105858" y="210237"/>
                  </a:lnTo>
                  <a:lnTo>
                    <a:pt x="116130" y="209006"/>
                  </a:lnTo>
                  <a:lnTo>
                    <a:pt x="125677" y="205464"/>
                  </a:lnTo>
                  <a:lnTo>
                    <a:pt x="134136" y="199838"/>
                  </a:lnTo>
                  <a:lnTo>
                    <a:pt x="141145" y="192355"/>
                  </a:lnTo>
                  <a:lnTo>
                    <a:pt x="145639" y="208205"/>
                  </a:lnTo>
                  <a:lnTo>
                    <a:pt x="155344" y="220928"/>
                  </a:lnTo>
                  <a:lnTo>
                    <a:pt x="168946" y="229393"/>
                  </a:lnTo>
                  <a:lnTo>
                    <a:pt x="185132" y="232466"/>
                  </a:lnTo>
                  <a:lnTo>
                    <a:pt x="202201" y="228992"/>
                  </a:lnTo>
                  <a:lnTo>
                    <a:pt x="216189" y="219539"/>
                  </a:lnTo>
                  <a:lnTo>
                    <a:pt x="225645" y="205554"/>
                  </a:lnTo>
                  <a:lnTo>
                    <a:pt x="229119" y="188488"/>
                  </a:lnTo>
                  <a:lnTo>
                    <a:pt x="228636" y="183655"/>
                  </a:lnTo>
                  <a:lnTo>
                    <a:pt x="235403" y="188971"/>
                  </a:lnTo>
                  <a:lnTo>
                    <a:pt x="243137" y="191871"/>
                  </a:lnTo>
                  <a:lnTo>
                    <a:pt x="251355" y="192834"/>
                  </a:lnTo>
                  <a:lnTo>
                    <a:pt x="268681" y="191067"/>
                  </a:lnTo>
                  <a:lnTo>
                    <a:pt x="283378" y="183049"/>
                  </a:lnTo>
                  <a:lnTo>
                    <a:pt x="293907" y="170137"/>
                  </a:lnTo>
                  <a:lnTo>
                    <a:pt x="298726" y="153689"/>
                  </a:lnTo>
                  <a:lnTo>
                    <a:pt x="315931" y="150087"/>
                  </a:lnTo>
                  <a:lnTo>
                    <a:pt x="329662" y="140821"/>
                  </a:lnTo>
                  <a:lnTo>
                    <a:pt x="339042" y="127115"/>
                  </a:lnTo>
                  <a:lnTo>
                    <a:pt x="342713" y="110191"/>
                  </a:lnTo>
                  <a:lnTo>
                    <a:pt x="339518" y="93117"/>
                  </a:lnTo>
                  <a:lnTo>
                    <a:pt x="330205" y="79078"/>
                  </a:lnTo>
                  <a:lnTo>
                    <a:pt x="316271" y="69479"/>
                  </a:lnTo>
                  <a:lnTo>
                    <a:pt x="299209" y="65726"/>
                  </a:lnTo>
                  <a:lnTo>
                    <a:pt x="292442" y="66210"/>
                  </a:lnTo>
                  <a:lnTo>
                    <a:pt x="289058" y="67176"/>
                  </a:lnTo>
                  <a:lnTo>
                    <a:pt x="290508" y="60410"/>
                  </a:lnTo>
                  <a:lnTo>
                    <a:pt x="290508" y="57027"/>
                  </a:lnTo>
                  <a:lnTo>
                    <a:pt x="287034" y="39962"/>
                  </a:lnTo>
                  <a:lnTo>
                    <a:pt x="277578" y="25977"/>
                  </a:lnTo>
                  <a:lnTo>
                    <a:pt x="263590" y="16523"/>
                  </a:lnTo>
                  <a:lnTo>
                    <a:pt x="246521" y="13049"/>
                  </a:lnTo>
                  <a:lnTo>
                    <a:pt x="235826" y="14378"/>
                  </a:lnTo>
                  <a:lnTo>
                    <a:pt x="225856" y="18245"/>
                  </a:lnTo>
                  <a:lnTo>
                    <a:pt x="217156" y="24467"/>
                  </a:lnTo>
                  <a:lnTo>
                    <a:pt x="210268" y="32865"/>
                  </a:lnTo>
                  <a:lnTo>
                    <a:pt x="204165" y="19574"/>
                  </a:lnTo>
                  <a:lnTo>
                    <a:pt x="194437" y="9182"/>
                  </a:lnTo>
                  <a:lnTo>
                    <a:pt x="181990" y="2416"/>
                  </a:lnTo>
                  <a:lnTo>
                    <a:pt x="167730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732276" y="4901184"/>
            <a:ext cx="4936490" cy="852169"/>
            <a:chOff x="3732276" y="4901184"/>
            <a:chExt cx="4936490" cy="852169"/>
          </a:xfrm>
        </p:grpSpPr>
        <p:sp>
          <p:nvSpPr>
            <p:cNvPr id="22" name="object 22"/>
            <p:cNvSpPr/>
            <p:nvPr/>
          </p:nvSpPr>
          <p:spPr>
            <a:xfrm>
              <a:off x="3732276" y="4901184"/>
              <a:ext cx="4936490" cy="852169"/>
            </a:xfrm>
            <a:custGeom>
              <a:avLst/>
              <a:gdLst/>
              <a:ahLst/>
              <a:cxnLst/>
              <a:rect l="l" t="t" r="r" b="b"/>
              <a:pathLst>
                <a:path w="4936490" h="852170">
                  <a:moveTo>
                    <a:pt x="4851019" y="0"/>
                  </a:moveTo>
                  <a:lnTo>
                    <a:pt x="85216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7"/>
                  </a:lnTo>
                  <a:lnTo>
                    <a:pt x="0" y="766724"/>
                  </a:lnTo>
                  <a:lnTo>
                    <a:pt x="6689" y="799886"/>
                  </a:lnTo>
                  <a:lnTo>
                    <a:pt x="24939" y="826965"/>
                  </a:lnTo>
                  <a:lnTo>
                    <a:pt x="52024" y="845221"/>
                  </a:lnTo>
                  <a:lnTo>
                    <a:pt x="85216" y="851916"/>
                  </a:lnTo>
                  <a:lnTo>
                    <a:pt x="4851019" y="851916"/>
                  </a:lnTo>
                  <a:lnTo>
                    <a:pt x="4884211" y="845221"/>
                  </a:lnTo>
                  <a:lnTo>
                    <a:pt x="4911296" y="826965"/>
                  </a:lnTo>
                  <a:lnTo>
                    <a:pt x="4929546" y="799886"/>
                  </a:lnTo>
                  <a:lnTo>
                    <a:pt x="4936235" y="766724"/>
                  </a:lnTo>
                  <a:lnTo>
                    <a:pt x="4936235" y="85217"/>
                  </a:lnTo>
                  <a:lnTo>
                    <a:pt x="4929546" y="52024"/>
                  </a:lnTo>
                  <a:lnTo>
                    <a:pt x="4911296" y="24939"/>
                  </a:lnTo>
                  <a:lnTo>
                    <a:pt x="4884211" y="6689"/>
                  </a:lnTo>
                  <a:lnTo>
                    <a:pt x="48510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8701" y="5161590"/>
              <a:ext cx="391795" cy="332740"/>
            </a:xfrm>
            <a:custGeom>
              <a:avLst/>
              <a:gdLst/>
              <a:ahLst/>
              <a:cxnLst/>
              <a:rect l="l" t="t" r="r" b="b"/>
              <a:pathLst>
                <a:path w="391795" h="332739">
                  <a:moveTo>
                    <a:pt x="130511" y="0"/>
                  </a:moveTo>
                  <a:lnTo>
                    <a:pt x="83405" y="2540"/>
                  </a:lnTo>
                  <a:lnTo>
                    <a:pt x="41509" y="12700"/>
                  </a:lnTo>
                  <a:lnTo>
                    <a:pt x="11487" y="27940"/>
                  </a:lnTo>
                  <a:lnTo>
                    <a:pt x="0" y="48260"/>
                  </a:lnTo>
                  <a:lnTo>
                    <a:pt x="0" y="86360"/>
                  </a:lnTo>
                  <a:lnTo>
                    <a:pt x="1669" y="95250"/>
                  </a:lnTo>
                  <a:lnTo>
                    <a:pt x="6465" y="102870"/>
                  </a:lnTo>
                  <a:lnTo>
                    <a:pt x="14070" y="109220"/>
                  </a:lnTo>
                  <a:lnTo>
                    <a:pt x="24168" y="115570"/>
                  </a:lnTo>
                  <a:lnTo>
                    <a:pt x="24168" y="149860"/>
                  </a:lnTo>
                  <a:lnTo>
                    <a:pt x="12031" y="157480"/>
                  </a:lnTo>
                  <a:lnTo>
                    <a:pt x="4652" y="165100"/>
                  </a:lnTo>
                  <a:lnTo>
                    <a:pt x="989" y="172720"/>
                  </a:lnTo>
                  <a:lnTo>
                    <a:pt x="0" y="179070"/>
                  </a:lnTo>
                  <a:lnTo>
                    <a:pt x="0" y="217170"/>
                  </a:lnTo>
                  <a:lnTo>
                    <a:pt x="11487" y="238760"/>
                  </a:lnTo>
                  <a:lnTo>
                    <a:pt x="41509" y="252730"/>
                  </a:lnTo>
                  <a:lnTo>
                    <a:pt x="83405" y="262890"/>
                  </a:lnTo>
                  <a:lnTo>
                    <a:pt x="130511" y="265430"/>
                  </a:lnTo>
                  <a:lnTo>
                    <a:pt x="130511" y="284480"/>
                  </a:lnTo>
                  <a:lnTo>
                    <a:pt x="141999" y="306070"/>
                  </a:lnTo>
                  <a:lnTo>
                    <a:pt x="172021" y="321310"/>
                  </a:lnTo>
                  <a:lnTo>
                    <a:pt x="213916" y="330200"/>
                  </a:lnTo>
                  <a:lnTo>
                    <a:pt x="261023" y="332740"/>
                  </a:lnTo>
                  <a:lnTo>
                    <a:pt x="308128" y="330200"/>
                  </a:lnTo>
                  <a:lnTo>
                    <a:pt x="338051" y="323850"/>
                  </a:lnTo>
                  <a:lnTo>
                    <a:pt x="241688" y="323850"/>
                  </a:lnTo>
                  <a:lnTo>
                    <a:pt x="234921" y="322580"/>
                  </a:lnTo>
                  <a:lnTo>
                    <a:pt x="222353" y="321310"/>
                  </a:lnTo>
                  <a:lnTo>
                    <a:pt x="212685" y="321310"/>
                  </a:lnTo>
                  <a:lnTo>
                    <a:pt x="199151" y="318770"/>
                  </a:lnTo>
                  <a:lnTo>
                    <a:pt x="193350" y="317500"/>
                  </a:lnTo>
                  <a:lnTo>
                    <a:pt x="193350" y="314960"/>
                  </a:lnTo>
                  <a:lnTo>
                    <a:pt x="183683" y="314960"/>
                  </a:lnTo>
                  <a:lnTo>
                    <a:pt x="176915" y="312420"/>
                  </a:lnTo>
                  <a:lnTo>
                    <a:pt x="170631" y="311150"/>
                  </a:lnTo>
                  <a:lnTo>
                    <a:pt x="164348" y="307340"/>
                  </a:lnTo>
                  <a:lnTo>
                    <a:pt x="164348" y="303530"/>
                  </a:lnTo>
                  <a:lnTo>
                    <a:pt x="154680" y="303530"/>
                  </a:lnTo>
                  <a:lnTo>
                    <a:pt x="145496" y="297180"/>
                  </a:lnTo>
                  <a:lnTo>
                    <a:pt x="140179" y="290830"/>
                  </a:lnTo>
                  <a:lnTo>
                    <a:pt x="140179" y="266700"/>
                  </a:lnTo>
                  <a:lnTo>
                    <a:pt x="160459" y="266700"/>
                  </a:lnTo>
                  <a:lnTo>
                    <a:pt x="145979" y="257810"/>
                  </a:lnTo>
                  <a:lnTo>
                    <a:pt x="188516" y="257810"/>
                  </a:lnTo>
                  <a:lnTo>
                    <a:pt x="181749" y="256540"/>
                  </a:lnTo>
                  <a:lnTo>
                    <a:pt x="111176" y="256540"/>
                  </a:lnTo>
                  <a:lnTo>
                    <a:pt x="104409" y="255270"/>
                  </a:lnTo>
                  <a:lnTo>
                    <a:pt x="91841" y="254000"/>
                  </a:lnTo>
                  <a:lnTo>
                    <a:pt x="91841" y="252730"/>
                  </a:lnTo>
                  <a:lnTo>
                    <a:pt x="75406" y="252730"/>
                  </a:lnTo>
                  <a:lnTo>
                    <a:pt x="68639" y="250190"/>
                  </a:lnTo>
                  <a:lnTo>
                    <a:pt x="62838" y="250190"/>
                  </a:lnTo>
                  <a:lnTo>
                    <a:pt x="62838" y="246380"/>
                  </a:lnTo>
                  <a:lnTo>
                    <a:pt x="53171" y="246380"/>
                  </a:lnTo>
                  <a:lnTo>
                    <a:pt x="46404" y="245110"/>
                  </a:lnTo>
                  <a:lnTo>
                    <a:pt x="33836" y="240030"/>
                  </a:lnTo>
                  <a:lnTo>
                    <a:pt x="33836" y="234950"/>
                  </a:lnTo>
                  <a:lnTo>
                    <a:pt x="24168" y="234950"/>
                  </a:lnTo>
                  <a:lnTo>
                    <a:pt x="14984" y="229870"/>
                  </a:lnTo>
                  <a:lnTo>
                    <a:pt x="9667" y="223520"/>
                  </a:lnTo>
                  <a:lnTo>
                    <a:pt x="9667" y="198120"/>
                  </a:lnTo>
                  <a:lnTo>
                    <a:pt x="29707" y="198120"/>
                  </a:lnTo>
                  <a:lnTo>
                    <a:pt x="16616" y="190500"/>
                  </a:lnTo>
                  <a:lnTo>
                    <a:pt x="9667" y="179070"/>
                  </a:lnTo>
                  <a:lnTo>
                    <a:pt x="9667" y="172720"/>
                  </a:lnTo>
                  <a:lnTo>
                    <a:pt x="15951" y="166370"/>
                  </a:lnTo>
                  <a:lnTo>
                    <a:pt x="26585" y="160020"/>
                  </a:lnTo>
                  <a:lnTo>
                    <a:pt x="37824" y="160020"/>
                  </a:lnTo>
                  <a:lnTo>
                    <a:pt x="33836" y="156210"/>
                  </a:lnTo>
                  <a:lnTo>
                    <a:pt x="33836" y="130810"/>
                  </a:lnTo>
                  <a:lnTo>
                    <a:pt x="52795" y="130810"/>
                  </a:lnTo>
                  <a:lnTo>
                    <a:pt x="40120" y="123190"/>
                  </a:lnTo>
                  <a:lnTo>
                    <a:pt x="82174" y="123190"/>
                  </a:lnTo>
                  <a:lnTo>
                    <a:pt x="75406" y="121920"/>
                  </a:lnTo>
                  <a:lnTo>
                    <a:pt x="62838" y="119380"/>
                  </a:lnTo>
                  <a:lnTo>
                    <a:pt x="62838" y="116840"/>
                  </a:lnTo>
                  <a:lnTo>
                    <a:pt x="53171" y="116840"/>
                  </a:lnTo>
                  <a:lnTo>
                    <a:pt x="46887" y="114300"/>
                  </a:lnTo>
                  <a:lnTo>
                    <a:pt x="40120" y="113030"/>
                  </a:lnTo>
                  <a:lnTo>
                    <a:pt x="33836" y="109220"/>
                  </a:lnTo>
                  <a:lnTo>
                    <a:pt x="33836" y="104140"/>
                  </a:lnTo>
                  <a:lnTo>
                    <a:pt x="24168" y="104140"/>
                  </a:lnTo>
                  <a:lnTo>
                    <a:pt x="14984" y="99060"/>
                  </a:lnTo>
                  <a:lnTo>
                    <a:pt x="9667" y="92710"/>
                  </a:lnTo>
                  <a:lnTo>
                    <a:pt x="9667" y="68580"/>
                  </a:lnTo>
                  <a:lnTo>
                    <a:pt x="31000" y="68580"/>
                  </a:lnTo>
                  <a:lnTo>
                    <a:pt x="18557" y="62230"/>
                  </a:lnTo>
                  <a:lnTo>
                    <a:pt x="9667" y="48260"/>
                  </a:lnTo>
                  <a:lnTo>
                    <a:pt x="18557" y="34290"/>
                  </a:lnTo>
                  <a:lnTo>
                    <a:pt x="43443" y="22860"/>
                  </a:lnTo>
                  <a:lnTo>
                    <a:pt x="81652" y="13970"/>
                  </a:lnTo>
                  <a:lnTo>
                    <a:pt x="130511" y="10160"/>
                  </a:lnTo>
                  <a:lnTo>
                    <a:pt x="209039" y="10160"/>
                  </a:lnTo>
                  <a:lnTo>
                    <a:pt x="177618" y="2540"/>
                  </a:lnTo>
                  <a:lnTo>
                    <a:pt x="130511" y="0"/>
                  </a:lnTo>
                  <a:close/>
                </a:path>
                <a:path w="391795" h="332739">
                  <a:moveTo>
                    <a:pt x="251355" y="294640"/>
                  </a:moveTo>
                  <a:lnTo>
                    <a:pt x="241688" y="294640"/>
                  </a:lnTo>
                  <a:lnTo>
                    <a:pt x="241688" y="323850"/>
                  </a:lnTo>
                  <a:lnTo>
                    <a:pt x="251355" y="323850"/>
                  </a:lnTo>
                  <a:lnTo>
                    <a:pt x="251355" y="294640"/>
                  </a:lnTo>
                  <a:close/>
                </a:path>
                <a:path w="391795" h="332739">
                  <a:moveTo>
                    <a:pt x="280358" y="294640"/>
                  </a:moveTo>
                  <a:lnTo>
                    <a:pt x="270690" y="294640"/>
                  </a:lnTo>
                  <a:lnTo>
                    <a:pt x="270690" y="323850"/>
                  </a:lnTo>
                  <a:lnTo>
                    <a:pt x="280358" y="323850"/>
                  </a:lnTo>
                  <a:lnTo>
                    <a:pt x="280358" y="294640"/>
                  </a:lnTo>
                  <a:close/>
                </a:path>
                <a:path w="391795" h="332739">
                  <a:moveTo>
                    <a:pt x="309361" y="293370"/>
                  </a:moveTo>
                  <a:lnTo>
                    <a:pt x="299693" y="293370"/>
                  </a:lnTo>
                  <a:lnTo>
                    <a:pt x="299693" y="321310"/>
                  </a:lnTo>
                  <a:lnTo>
                    <a:pt x="287125" y="323850"/>
                  </a:lnTo>
                  <a:lnTo>
                    <a:pt x="338051" y="323850"/>
                  </a:lnTo>
                  <a:lnTo>
                    <a:pt x="350021" y="321310"/>
                  </a:lnTo>
                  <a:lnTo>
                    <a:pt x="352522" y="320040"/>
                  </a:lnTo>
                  <a:lnTo>
                    <a:pt x="309361" y="320040"/>
                  </a:lnTo>
                  <a:lnTo>
                    <a:pt x="309361" y="293370"/>
                  </a:lnTo>
                  <a:close/>
                </a:path>
                <a:path w="391795" h="332739">
                  <a:moveTo>
                    <a:pt x="328696" y="288290"/>
                  </a:moveTo>
                  <a:lnTo>
                    <a:pt x="193350" y="288290"/>
                  </a:lnTo>
                  <a:lnTo>
                    <a:pt x="205918" y="290830"/>
                  </a:lnTo>
                  <a:lnTo>
                    <a:pt x="212685" y="292100"/>
                  </a:lnTo>
                  <a:lnTo>
                    <a:pt x="212685" y="321310"/>
                  </a:lnTo>
                  <a:lnTo>
                    <a:pt x="222353" y="321310"/>
                  </a:lnTo>
                  <a:lnTo>
                    <a:pt x="222353" y="293370"/>
                  </a:lnTo>
                  <a:lnTo>
                    <a:pt x="309361" y="293370"/>
                  </a:lnTo>
                  <a:lnTo>
                    <a:pt x="309361" y="292100"/>
                  </a:lnTo>
                  <a:lnTo>
                    <a:pt x="316128" y="290830"/>
                  </a:lnTo>
                  <a:lnTo>
                    <a:pt x="328696" y="288290"/>
                  </a:lnTo>
                  <a:close/>
                </a:path>
                <a:path w="391795" h="332739">
                  <a:moveTo>
                    <a:pt x="338363" y="288290"/>
                  </a:moveTo>
                  <a:lnTo>
                    <a:pt x="328696" y="288290"/>
                  </a:lnTo>
                  <a:lnTo>
                    <a:pt x="328696" y="317500"/>
                  </a:lnTo>
                  <a:lnTo>
                    <a:pt x="322895" y="318770"/>
                  </a:lnTo>
                  <a:lnTo>
                    <a:pt x="309361" y="320040"/>
                  </a:lnTo>
                  <a:lnTo>
                    <a:pt x="352522" y="320040"/>
                  </a:lnTo>
                  <a:lnTo>
                    <a:pt x="362529" y="314960"/>
                  </a:lnTo>
                  <a:lnTo>
                    <a:pt x="338363" y="314960"/>
                  </a:lnTo>
                  <a:lnTo>
                    <a:pt x="338363" y="288290"/>
                  </a:lnTo>
                  <a:close/>
                </a:path>
                <a:path w="391795" h="332739">
                  <a:moveTo>
                    <a:pt x="201401" y="279400"/>
                  </a:moveTo>
                  <a:lnTo>
                    <a:pt x="164348" y="279400"/>
                  </a:lnTo>
                  <a:lnTo>
                    <a:pt x="176915" y="284480"/>
                  </a:lnTo>
                  <a:lnTo>
                    <a:pt x="183683" y="285750"/>
                  </a:lnTo>
                  <a:lnTo>
                    <a:pt x="183683" y="314960"/>
                  </a:lnTo>
                  <a:lnTo>
                    <a:pt x="193350" y="314960"/>
                  </a:lnTo>
                  <a:lnTo>
                    <a:pt x="193350" y="288290"/>
                  </a:lnTo>
                  <a:lnTo>
                    <a:pt x="338363" y="288290"/>
                  </a:lnTo>
                  <a:lnTo>
                    <a:pt x="338363" y="285750"/>
                  </a:lnTo>
                  <a:lnTo>
                    <a:pt x="261023" y="285750"/>
                  </a:lnTo>
                  <a:lnTo>
                    <a:pt x="221363" y="283210"/>
                  </a:lnTo>
                  <a:lnTo>
                    <a:pt x="201401" y="279400"/>
                  </a:lnTo>
                  <a:close/>
                </a:path>
                <a:path w="391795" h="332739">
                  <a:moveTo>
                    <a:pt x="367358" y="279400"/>
                  </a:moveTo>
                  <a:lnTo>
                    <a:pt x="357690" y="279400"/>
                  </a:lnTo>
                  <a:lnTo>
                    <a:pt x="357690" y="307340"/>
                  </a:lnTo>
                  <a:lnTo>
                    <a:pt x="351414" y="311150"/>
                  </a:lnTo>
                  <a:lnTo>
                    <a:pt x="345130" y="312420"/>
                  </a:lnTo>
                  <a:lnTo>
                    <a:pt x="338363" y="314960"/>
                  </a:lnTo>
                  <a:lnTo>
                    <a:pt x="362529" y="314960"/>
                  </a:lnTo>
                  <a:lnTo>
                    <a:pt x="380040" y="306070"/>
                  </a:lnTo>
                  <a:lnTo>
                    <a:pt x="382067" y="302260"/>
                  </a:lnTo>
                  <a:lnTo>
                    <a:pt x="367358" y="302260"/>
                  </a:lnTo>
                  <a:lnTo>
                    <a:pt x="367358" y="279400"/>
                  </a:lnTo>
                  <a:close/>
                </a:path>
                <a:path w="391795" h="332739">
                  <a:moveTo>
                    <a:pt x="160459" y="266700"/>
                  </a:moveTo>
                  <a:lnTo>
                    <a:pt x="140179" y="266700"/>
                  </a:lnTo>
                  <a:lnTo>
                    <a:pt x="144529" y="270510"/>
                  </a:lnTo>
                  <a:lnTo>
                    <a:pt x="149363" y="273050"/>
                  </a:lnTo>
                  <a:lnTo>
                    <a:pt x="154680" y="275590"/>
                  </a:lnTo>
                  <a:lnTo>
                    <a:pt x="154680" y="303530"/>
                  </a:lnTo>
                  <a:lnTo>
                    <a:pt x="164348" y="303530"/>
                  </a:lnTo>
                  <a:lnTo>
                    <a:pt x="164348" y="279400"/>
                  </a:lnTo>
                  <a:lnTo>
                    <a:pt x="201401" y="279400"/>
                  </a:lnTo>
                  <a:lnTo>
                    <a:pt x="188093" y="276860"/>
                  </a:lnTo>
                  <a:lnTo>
                    <a:pt x="162527" y="267970"/>
                  </a:lnTo>
                  <a:lnTo>
                    <a:pt x="160459" y="266700"/>
                  </a:lnTo>
                  <a:close/>
                </a:path>
                <a:path w="391795" h="332739">
                  <a:moveTo>
                    <a:pt x="391527" y="265430"/>
                  </a:moveTo>
                  <a:lnTo>
                    <a:pt x="381859" y="265430"/>
                  </a:lnTo>
                  <a:lnTo>
                    <a:pt x="381859" y="290830"/>
                  </a:lnTo>
                  <a:lnTo>
                    <a:pt x="376542" y="297180"/>
                  </a:lnTo>
                  <a:lnTo>
                    <a:pt x="367358" y="302260"/>
                  </a:lnTo>
                  <a:lnTo>
                    <a:pt x="382067" y="302260"/>
                  </a:lnTo>
                  <a:lnTo>
                    <a:pt x="391527" y="284480"/>
                  </a:lnTo>
                  <a:lnTo>
                    <a:pt x="391527" y="265430"/>
                  </a:lnTo>
                  <a:close/>
                </a:path>
                <a:path w="391795" h="332739">
                  <a:moveTo>
                    <a:pt x="293409" y="293370"/>
                  </a:moveTo>
                  <a:lnTo>
                    <a:pt x="228637" y="293370"/>
                  </a:lnTo>
                  <a:lnTo>
                    <a:pt x="235404" y="294640"/>
                  </a:lnTo>
                  <a:lnTo>
                    <a:pt x="287125" y="294640"/>
                  </a:lnTo>
                  <a:lnTo>
                    <a:pt x="293409" y="293370"/>
                  </a:lnTo>
                  <a:close/>
                </a:path>
                <a:path w="391795" h="332739">
                  <a:moveTo>
                    <a:pt x="381955" y="228600"/>
                  </a:moveTo>
                  <a:lnTo>
                    <a:pt x="365908" y="228600"/>
                  </a:lnTo>
                  <a:lnTo>
                    <a:pt x="376542" y="233680"/>
                  </a:lnTo>
                  <a:lnTo>
                    <a:pt x="381859" y="240030"/>
                  </a:lnTo>
                  <a:lnTo>
                    <a:pt x="381859" y="246380"/>
                  </a:lnTo>
                  <a:lnTo>
                    <a:pt x="372971" y="260350"/>
                  </a:lnTo>
                  <a:lnTo>
                    <a:pt x="348087" y="273050"/>
                  </a:lnTo>
                  <a:lnTo>
                    <a:pt x="309880" y="281940"/>
                  </a:lnTo>
                  <a:lnTo>
                    <a:pt x="261023" y="285750"/>
                  </a:lnTo>
                  <a:lnTo>
                    <a:pt x="338363" y="285750"/>
                  </a:lnTo>
                  <a:lnTo>
                    <a:pt x="345130" y="284480"/>
                  </a:lnTo>
                  <a:lnTo>
                    <a:pt x="357690" y="279400"/>
                  </a:lnTo>
                  <a:lnTo>
                    <a:pt x="367358" y="279400"/>
                  </a:lnTo>
                  <a:lnTo>
                    <a:pt x="367358" y="275590"/>
                  </a:lnTo>
                  <a:lnTo>
                    <a:pt x="372675" y="273050"/>
                  </a:lnTo>
                  <a:lnTo>
                    <a:pt x="377509" y="269240"/>
                  </a:lnTo>
                  <a:lnTo>
                    <a:pt x="381859" y="265430"/>
                  </a:lnTo>
                  <a:lnTo>
                    <a:pt x="391527" y="265430"/>
                  </a:lnTo>
                  <a:lnTo>
                    <a:pt x="391527" y="246380"/>
                  </a:lnTo>
                  <a:lnTo>
                    <a:pt x="390537" y="240030"/>
                  </a:lnTo>
                  <a:lnTo>
                    <a:pt x="386874" y="233680"/>
                  </a:lnTo>
                  <a:lnTo>
                    <a:pt x="381955" y="228600"/>
                  </a:lnTo>
                  <a:close/>
                </a:path>
                <a:path w="391795" h="332739">
                  <a:moveTo>
                    <a:pt x="298243" y="226060"/>
                  </a:moveTo>
                  <a:lnTo>
                    <a:pt x="169181" y="226060"/>
                  </a:lnTo>
                  <a:lnTo>
                    <a:pt x="181749" y="228600"/>
                  </a:lnTo>
                  <a:lnTo>
                    <a:pt x="188516" y="229870"/>
                  </a:lnTo>
                  <a:lnTo>
                    <a:pt x="188516" y="257810"/>
                  </a:lnTo>
                  <a:lnTo>
                    <a:pt x="145979" y="257810"/>
                  </a:lnTo>
                  <a:lnTo>
                    <a:pt x="168260" y="264160"/>
                  </a:lnTo>
                  <a:lnTo>
                    <a:pt x="190812" y="267970"/>
                  </a:lnTo>
                  <a:lnTo>
                    <a:pt x="213546" y="270510"/>
                  </a:lnTo>
                  <a:lnTo>
                    <a:pt x="236371" y="270510"/>
                  </a:lnTo>
                  <a:lnTo>
                    <a:pt x="280402" y="267970"/>
                  </a:lnTo>
                  <a:lnTo>
                    <a:pt x="320353" y="260350"/>
                  </a:lnTo>
                  <a:lnTo>
                    <a:pt x="210752" y="260350"/>
                  </a:lnTo>
                  <a:lnTo>
                    <a:pt x="198184" y="259080"/>
                  </a:lnTo>
                  <a:lnTo>
                    <a:pt x="198184" y="229870"/>
                  </a:lnTo>
                  <a:lnTo>
                    <a:pt x="285192" y="229870"/>
                  </a:lnTo>
                  <a:lnTo>
                    <a:pt x="285192" y="228600"/>
                  </a:lnTo>
                  <a:lnTo>
                    <a:pt x="291959" y="227330"/>
                  </a:lnTo>
                  <a:lnTo>
                    <a:pt x="298243" y="226060"/>
                  </a:lnTo>
                  <a:close/>
                </a:path>
                <a:path w="391795" h="332739">
                  <a:moveTo>
                    <a:pt x="227187" y="232410"/>
                  </a:moveTo>
                  <a:lnTo>
                    <a:pt x="217519" y="232410"/>
                  </a:lnTo>
                  <a:lnTo>
                    <a:pt x="217519" y="260350"/>
                  </a:lnTo>
                  <a:lnTo>
                    <a:pt x="227187" y="260350"/>
                  </a:lnTo>
                  <a:lnTo>
                    <a:pt x="227187" y="232410"/>
                  </a:lnTo>
                  <a:close/>
                </a:path>
                <a:path w="391795" h="332739">
                  <a:moveTo>
                    <a:pt x="269240" y="229870"/>
                  </a:moveTo>
                  <a:lnTo>
                    <a:pt x="198184" y="229870"/>
                  </a:lnTo>
                  <a:lnTo>
                    <a:pt x="204468" y="231140"/>
                  </a:lnTo>
                  <a:lnTo>
                    <a:pt x="211235" y="232410"/>
                  </a:lnTo>
                  <a:lnTo>
                    <a:pt x="246522" y="232410"/>
                  </a:lnTo>
                  <a:lnTo>
                    <a:pt x="246522" y="260350"/>
                  </a:lnTo>
                  <a:lnTo>
                    <a:pt x="256189" y="260350"/>
                  </a:lnTo>
                  <a:lnTo>
                    <a:pt x="256189" y="231140"/>
                  </a:lnTo>
                  <a:lnTo>
                    <a:pt x="262473" y="231140"/>
                  </a:lnTo>
                  <a:lnTo>
                    <a:pt x="269240" y="229870"/>
                  </a:lnTo>
                  <a:close/>
                </a:path>
                <a:path w="391795" h="332739">
                  <a:moveTo>
                    <a:pt x="285192" y="229870"/>
                  </a:moveTo>
                  <a:lnTo>
                    <a:pt x="275524" y="229870"/>
                  </a:lnTo>
                  <a:lnTo>
                    <a:pt x="275524" y="259080"/>
                  </a:lnTo>
                  <a:lnTo>
                    <a:pt x="269240" y="259080"/>
                  </a:lnTo>
                  <a:lnTo>
                    <a:pt x="262956" y="260350"/>
                  </a:lnTo>
                  <a:lnTo>
                    <a:pt x="320353" y="260350"/>
                  </a:lnTo>
                  <a:lnTo>
                    <a:pt x="325871" y="257810"/>
                  </a:lnTo>
                  <a:lnTo>
                    <a:pt x="285192" y="257810"/>
                  </a:lnTo>
                  <a:lnTo>
                    <a:pt x="285192" y="229870"/>
                  </a:lnTo>
                  <a:close/>
                </a:path>
                <a:path w="391795" h="332739">
                  <a:moveTo>
                    <a:pt x="314194" y="224790"/>
                  </a:moveTo>
                  <a:lnTo>
                    <a:pt x="304527" y="224790"/>
                  </a:lnTo>
                  <a:lnTo>
                    <a:pt x="304527" y="254000"/>
                  </a:lnTo>
                  <a:lnTo>
                    <a:pt x="298726" y="255270"/>
                  </a:lnTo>
                  <a:lnTo>
                    <a:pt x="285192" y="257810"/>
                  </a:lnTo>
                  <a:lnTo>
                    <a:pt x="325871" y="257810"/>
                  </a:lnTo>
                  <a:lnTo>
                    <a:pt x="339663" y="251460"/>
                  </a:lnTo>
                  <a:lnTo>
                    <a:pt x="314194" y="251460"/>
                  </a:lnTo>
                  <a:lnTo>
                    <a:pt x="314194" y="224790"/>
                  </a:lnTo>
                  <a:close/>
                </a:path>
                <a:path w="391795" h="332739">
                  <a:moveTo>
                    <a:pt x="116010" y="224790"/>
                  </a:moveTo>
                  <a:lnTo>
                    <a:pt x="91841" y="224790"/>
                  </a:lnTo>
                  <a:lnTo>
                    <a:pt x="101509" y="226060"/>
                  </a:lnTo>
                  <a:lnTo>
                    <a:pt x="106826" y="226060"/>
                  </a:lnTo>
                  <a:lnTo>
                    <a:pt x="107309" y="229870"/>
                  </a:lnTo>
                  <a:lnTo>
                    <a:pt x="111176" y="236220"/>
                  </a:lnTo>
                  <a:lnTo>
                    <a:pt x="111176" y="256540"/>
                  </a:lnTo>
                  <a:lnTo>
                    <a:pt x="120844" y="256540"/>
                  </a:lnTo>
                  <a:lnTo>
                    <a:pt x="120844" y="245110"/>
                  </a:lnTo>
                  <a:lnTo>
                    <a:pt x="140179" y="245110"/>
                  </a:lnTo>
                  <a:lnTo>
                    <a:pt x="140179" y="240030"/>
                  </a:lnTo>
                  <a:lnTo>
                    <a:pt x="130511" y="240030"/>
                  </a:lnTo>
                  <a:lnTo>
                    <a:pt x="121327" y="233680"/>
                  </a:lnTo>
                  <a:lnTo>
                    <a:pt x="116010" y="228600"/>
                  </a:lnTo>
                  <a:lnTo>
                    <a:pt x="116010" y="224790"/>
                  </a:lnTo>
                  <a:close/>
                </a:path>
                <a:path w="391795" h="332739">
                  <a:moveTo>
                    <a:pt x="140179" y="245110"/>
                  </a:moveTo>
                  <a:lnTo>
                    <a:pt x="120844" y="245110"/>
                  </a:lnTo>
                  <a:lnTo>
                    <a:pt x="123744" y="247650"/>
                  </a:lnTo>
                  <a:lnTo>
                    <a:pt x="130511" y="251460"/>
                  </a:lnTo>
                  <a:lnTo>
                    <a:pt x="130511" y="256540"/>
                  </a:lnTo>
                  <a:lnTo>
                    <a:pt x="181749" y="256540"/>
                  </a:lnTo>
                  <a:lnTo>
                    <a:pt x="174982" y="255270"/>
                  </a:lnTo>
                  <a:lnTo>
                    <a:pt x="169181" y="254000"/>
                  </a:lnTo>
                  <a:lnTo>
                    <a:pt x="169181" y="251460"/>
                  </a:lnTo>
                  <a:lnTo>
                    <a:pt x="159514" y="251460"/>
                  </a:lnTo>
                  <a:lnTo>
                    <a:pt x="152747" y="250190"/>
                  </a:lnTo>
                  <a:lnTo>
                    <a:pt x="140179" y="245110"/>
                  </a:lnTo>
                  <a:close/>
                </a:path>
                <a:path w="391795" h="332739">
                  <a:moveTo>
                    <a:pt x="116010" y="220980"/>
                  </a:moveTo>
                  <a:lnTo>
                    <a:pt x="62838" y="220980"/>
                  </a:lnTo>
                  <a:lnTo>
                    <a:pt x="75406" y="223520"/>
                  </a:lnTo>
                  <a:lnTo>
                    <a:pt x="82174" y="224790"/>
                  </a:lnTo>
                  <a:lnTo>
                    <a:pt x="82174" y="252730"/>
                  </a:lnTo>
                  <a:lnTo>
                    <a:pt x="91841" y="252730"/>
                  </a:lnTo>
                  <a:lnTo>
                    <a:pt x="91841" y="224790"/>
                  </a:lnTo>
                  <a:lnTo>
                    <a:pt x="116010" y="224790"/>
                  </a:lnTo>
                  <a:lnTo>
                    <a:pt x="116010" y="220980"/>
                  </a:lnTo>
                  <a:close/>
                </a:path>
                <a:path w="391795" h="332739">
                  <a:moveTo>
                    <a:pt x="177078" y="217170"/>
                  </a:moveTo>
                  <a:lnTo>
                    <a:pt x="140179" y="217170"/>
                  </a:lnTo>
                  <a:lnTo>
                    <a:pt x="146463" y="219710"/>
                  </a:lnTo>
                  <a:lnTo>
                    <a:pt x="152747" y="220980"/>
                  </a:lnTo>
                  <a:lnTo>
                    <a:pt x="159514" y="223520"/>
                  </a:lnTo>
                  <a:lnTo>
                    <a:pt x="159514" y="251460"/>
                  </a:lnTo>
                  <a:lnTo>
                    <a:pt x="169181" y="251460"/>
                  </a:lnTo>
                  <a:lnTo>
                    <a:pt x="169181" y="226060"/>
                  </a:lnTo>
                  <a:lnTo>
                    <a:pt x="298243" y="226060"/>
                  </a:lnTo>
                  <a:lnTo>
                    <a:pt x="304527" y="224790"/>
                  </a:lnTo>
                  <a:lnTo>
                    <a:pt x="314194" y="224790"/>
                  </a:lnTo>
                  <a:lnTo>
                    <a:pt x="314194" y="223520"/>
                  </a:lnTo>
                  <a:lnTo>
                    <a:pt x="320962" y="222250"/>
                  </a:lnTo>
                  <a:lnTo>
                    <a:pt x="236854" y="222250"/>
                  </a:lnTo>
                  <a:lnTo>
                    <a:pt x="187995" y="219710"/>
                  </a:lnTo>
                  <a:lnTo>
                    <a:pt x="177078" y="217170"/>
                  </a:lnTo>
                  <a:close/>
                </a:path>
                <a:path w="391795" h="332739">
                  <a:moveTo>
                    <a:pt x="343197" y="217170"/>
                  </a:moveTo>
                  <a:lnTo>
                    <a:pt x="333529" y="217170"/>
                  </a:lnTo>
                  <a:lnTo>
                    <a:pt x="333529" y="245110"/>
                  </a:lnTo>
                  <a:lnTo>
                    <a:pt x="320962" y="250190"/>
                  </a:lnTo>
                  <a:lnTo>
                    <a:pt x="314194" y="251460"/>
                  </a:lnTo>
                  <a:lnTo>
                    <a:pt x="339663" y="251460"/>
                  </a:lnTo>
                  <a:lnTo>
                    <a:pt x="350698" y="246380"/>
                  </a:lnTo>
                  <a:lnTo>
                    <a:pt x="356130" y="240030"/>
                  </a:lnTo>
                  <a:lnTo>
                    <a:pt x="343197" y="240030"/>
                  </a:lnTo>
                  <a:lnTo>
                    <a:pt x="343197" y="217170"/>
                  </a:lnTo>
                  <a:close/>
                </a:path>
                <a:path w="391795" h="332739">
                  <a:moveTo>
                    <a:pt x="76660" y="212090"/>
                  </a:moveTo>
                  <a:lnTo>
                    <a:pt x="33836" y="212090"/>
                  </a:lnTo>
                  <a:lnTo>
                    <a:pt x="40120" y="214630"/>
                  </a:lnTo>
                  <a:lnTo>
                    <a:pt x="46404" y="215900"/>
                  </a:lnTo>
                  <a:lnTo>
                    <a:pt x="53171" y="218440"/>
                  </a:lnTo>
                  <a:lnTo>
                    <a:pt x="53171" y="246380"/>
                  </a:lnTo>
                  <a:lnTo>
                    <a:pt x="62838" y="246380"/>
                  </a:lnTo>
                  <a:lnTo>
                    <a:pt x="62838" y="220980"/>
                  </a:lnTo>
                  <a:lnTo>
                    <a:pt x="116010" y="220980"/>
                  </a:lnTo>
                  <a:lnTo>
                    <a:pt x="116010" y="215900"/>
                  </a:lnTo>
                  <a:lnTo>
                    <a:pt x="106342" y="215900"/>
                  </a:lnTo>
                  <a:lnTo>
                    <a:pt x="76660" y="212090"/>
                  </a:lnTo>
                  <a:close/>
                </a:path>
                <a:path w="391795" h="332739">
                  <a:moveTo>
                    <a:pt x="134854" y="203200"/>
                  </a:moveTo>
                  <a:lnTo>
                    <a:pt x="116010" y="203200"/>
                  </a:lnTo>
                  <a:lnTo>
                    <a:pt x="120360" y="207010"/>
                  </a:lnTo>
                  <a:lnTo>
                    <a:pt x="125194" y="210820"/>
                  </a:lnTo>
                  <a:lnTo>
                    <a:pt x="130511" y="213360"/>
                  </a:lnTo>
                  <a:lnTo>
                    <a:pt x="130511" y="240030"/>
                  </a:lnTo>
                  <a:lnTo>
                    <a:pt x="140179" y="240030"/>
                  </a:lnTo>
                  <a:lnTo>
                    <a:pt x="140179" y="217170"/>
                  </a:lnTo>
                  <a:lnTo>
                    <a:pt x="177078" y="217170"/>
                  </a:lnTo>
                  <a:lnTo>
                    <a:pt x="149786" y="210820"/>
                  </a:lnTo>
                  <a:lnTo>
                    <a:pt x="134854" y="203200"/>
                  </a:lnTo>
                  <a:close/>
                </a:path>
                <a:path w="391795" h="332739">
                  <a:moveTo>
                    <a:pt x="367358" y="203200"/>
                  </a:moveTo>
                  <a:lnTo>
                    <a:pt x="357690" y="203200"/>
                  </a:lnTo>
                  <a:lnTo>
                    <a:pt x="357690" y="228600"/>
                  </a:lnTo>
                  <a:lnTo>
                    <a:pt x="352381" y="234950"/>
                  </a:lnTo>
                  <a:lnTo>
                    <a:pt x="343197" y="240030"/>
                  </a:lnTo>
                  <a:lnTo>
                    <a:pt x="356130" y="240030"/>
                  </a:lnTo>
                  <a:lnTo>
                    <a:pt x="365908" y="228600"/>
                  </a:lnTo>
                  <a:lnTo>
                    <a:pt x="381955" y="228600"/>
                  </a:lnTo>
                  <a:lnTo>
                    <a:pt x="379495" y="226060"/>
                  </a:lnTo>
                  <a:lnTo>
                    <a:pt x="367358" y="218440"/>
                  </a:lnTo>
                  <a:lnTo>
                    <a:pt x="367358" y="203200"/>
                  </a:lnTo>
                  <a:close/>
                </a:path>
                <a:path w="391795" h="332739">
                  <a:moveTo>
                    <a:pt x="29707" y="198120"/>
                  </a:moveTo>
                  <a:lnTo>
                    <a:pt x="9667" y="198120"/>
                  </a:lnTo>
                  <a:lnTo>
                    <a:pt x="14017" y="201930"/>
                  </a:lnTo>
                  <a:lnTo>
                    <a:pt x="18851" y="205740"/>
                  </a:lnTo>
                  <a:lnTo>
                    <a:pt x="24168" y="208280"/>
                  </a:lnTo>
                  <a:lnTo>
                    <a:pt x="24168" y="234950"/>
                  </a:lnTo>
                  <a:lnTo>
                    <a:pt x="33836" y="234950"/>
                  </a:lnTo>
                  <a:lnTo>
                    <a:pt x="33836" y="212090"/>
                  </a:lnTo>
                  <a:lnTo>
                    <a:pt x="76660" y="212090"/>
                  </a:lnTo>
                  <a:lnTo>
                    <a:pt x="66766" y="210820"/>
                  </a:lnTo>
                  <a:lnTo>
                    <a:pt x="36253" y="201930"/>
                  </a:lnTo>
                  <a:lnTo>
                    <a:pt x="29707" y="198120"/>
                  </a:lnTo>
                  <a:close/>
                </a:path>
                <a:path w="391795" h="332739">
                  <a:moveTo>
                    <a:pt x="316995" y="144780"/>
                  </a:moveTo>
                  <a:lnTo>
                    <a:pt x="236854" y="144780"/>
                  </a:lnTo>
                  <a:lnTo>
                    <a:pt x="285712" y="148590"/>
                  </a:lnTo>
                  <a:lnTo>
                    <a:pt x="323918" y="157480"/>
                  </a:lnTo>
                  <a:lnTo>
                    <a:pt x="348802" y="170180"/>
                  </a:lnTo>
                  <a:lnTo>
                    <a:pt x="357690" y="184150"/>
                  </a:lnTo>
                  <a:lnTo>
                    <a:pt x="348802" y="198120"/>
                  </a:lnTo>
                  <a:lnTo>
                    <a:pt x="323918" y="210820"/>
                  </a:lnTo>
                  <a:lnTo>
                    <a:pt x="285712" y="219710"/>
                  </a:lnTo>
                  <a:lnTo>
                    <a:pt x="236854" y="222250"/>
                  </a:lnTo>
                  <a:lnTo>
                    <a:pt x="320962" y="222250"/>
                  </a:lnTo>
                  <a:lnTo>
                    <a:pt x="333529" y="217170"/>
                  </a:lnTo>
                  <a:lnTo>
                    <a:pt x="343197" y="217170"/>
                  </a:lnTo>
                  <a:lnTo>
                    <a:pt x="343197" y="212090"/>
                  </a:lnTo>
                  <a:lnTo>
                    <a:pt x="348514" y="209550"/>
                  </a:lnTo>
                  <a:lnTo>
                    <a:pt x="353348" y="207010"/>
                  </a:lnTo>
                  <a:lnTo>
                    <a:pt x="357690" y="203200"/>
                  </a:lnTo>
                  <a:lnTo>
                    <a:pt x="367358" y="203200"/>
                  </a:lnTo>
                  <a:lnTo>
                    <a:pt x="367358" y="184150"/>
                  </a:lnTo>
                  <a:lnTo>
                    <a:pt x="360841" y="167640"/>
                  </a:lnTo>
                  <a:lnTo>
                    <a:pt x="343133" y="154940"/>
                  </a:lnTo>
                  <a:lnTo>
                    <a:pt x="316995" y="144780"/>
                  </a:lnTo>
                  <a:close/>
                </a:path>
                <a:path w="391795" h="332739">
                  <a:moveTo>
                    <a:pt x="37824" y="160020"/>
                  </a:moveTo>
                  <a:lnTo>
                    <a:pt x="26585" y="160020"/>
                  </a:lnTo>
                  <a:lnTo>
                    <a:pt x="37348" y="172720"/>
                  </a:lnTo>
                  <a:lnTo>
                    <a:pt x="55407" y="181610"/>
                  </a:lnTo>
                  <a:lnTo>
                    <a:pt x="78994" y="189230"/>
                  </a:lnTo>
                  <a:lnTo>
                    <a:pt x="106342" y="194310"/>
                  </a:lnTo>
                  <a:lnTo>
                    <a:pt x="106342" y="215900"/>
                  </a:lnTo>
                  <a:lnTo>
                    <a:pt x="116010" y="215900"/>
                  </a:lnTo>
                  <a:lnTo>
                    <a:pt x="116010" y="203200"/>
                  </a:lnTo>
                  <a:lnTo>
                    <a:pt x="134854" y="203200"/>
                  </a:lnTo>
                  <a:lnTo>
                    <a:pt x="124900" y="198120"/>
                  </a:lnTo>
                  <a:lnTo>
                    <a:pt x="116818" y="185420"/>
                  </a:lnTo>
                  <a:lnTo>
                    <a:pt x="106342" y="185420"/>
                  </a:lnTo>
                  <a:lnTo>
                    <a:pt x="92808" y="182880"/>
                  </a:lnTo>
                  <a:lnTo>
                    <a:pt x="87007" y="181610"/>
                  </a:lnTo>
                  <a:lnTo>
                    <a:pt x="87007" y="179070"/>
                  </a:lnTo>
                  <a:lnTo>
                    <a:pt x="77340" y="179070"/>
                  </a:lnTo>
                  <a:lnTo>
                    <a:pt x="70573" y="177800"/>
                  </a:lnTo>
                  <a:lnTo>
                    <a:pt x="58005" y="172720"/>
                  </a:lnTo>
                  <a:lnTo>
                    <a:pt x="58005" y="167640"/>
                  </a:lnTo>
                  <a:lnTo>
                    <a:pt x="48337" y="167640"/>
                  </a:lnTo>
                  <a:lnTo>
                    <a:pt x="39153" y="161290"/>
                  </a:lnTo>
                  <a:lnTo>
                    <a:pt x="37824" y="160020"/>
                  </a:lnTo>
                  <a:close/>
                </a:path>
                <a:path w="391795" h="332739">
                  <a:moveTo>
                    <a:pt x="166161" y="153670"/>
                  </a:moveTo>
                  <a:lnTo>
                    <a:pt x="87007" y="153670"/>
                  </a:lnTo>
                  <a:lnTo>
                    <a:pt x="99575" y="156210"/>
                  </a:lnTo>
                  <a:lnTo>
                    <a:pt x="106342" y="157480"/>
                  </a:lnTo>
                  <a:lnTo>
                    <a:pt x="106342" y="185420"/>
                  </a:lnTo>
                  <a:lnTo>
                    <a:pt x="116818" y="185420"/>
                  </a:lnTo>
                  <a:lnTo>
                    <a:pt x="116010" y="184150"/>
                  </a:lnTo>
                  <a:lnTo>
                    <a:pt x="124900" y="170180"/>
                  </a:lnTo>
                  <a:lnTo>
                    <a:pt x="134854" y="165100"/>
                  </a:lnTo>
                  <a:lnTo>
                    <a:pt x="116010" y="165100"/>
                  </a:lnTo>
                  <a:lnTo>
                    <a:pt x="116010" y="157480"/>
                  </a:lnTo>
                  <a:lnTo>
                    <a:pt x="149786" y="157480"/>
                  </a:lnTo>
                  <a:lnTo>
                    <a:pt x="166161" y="153670"/>
                  </a:lnTo>
                  <a:close/>
                </a:path>
                <a:path w="391795" h="332739">
                  <a:moveTo>
                    <a:pt x="95318" y="144780"/>
                  </a:moveTo>
                  <a:lnTo>
                    <a:pt x="58005" y="144780"/>
                  </a:lnTo>
                  <a:lnTo>
                    <a:pt x="64289" y="147320"/>
                  </a:lnTo>
                  <a:lnTo>
                    <a:pt x="71056" y="149860"/>
                  </a:lnTo>
                  <a:lnTo>
                    <a:pt x="77340" y="151130"/>
                  </a:lnTo>
                  <a:lnTo>
                    <a:pt x="77340" y="179070"/>
                  </a:lnTo>
                  <a:lnTo>
                    <a:pt x="87007" y="179070"/>
                  </a:lnTo>
                  <a:lnTo>
                    <a:pt x="87007" y="153670"/>
                  </a:lnTo>
                  <a:lnTo>
                    <a:pt x="166161" y="153670"/>
                  </a:lnTo>
                  <a:lnTo>
                    <a:pt x="182537" y="149860"/>
                  </a:lnTo>
                  <a:lnTo>
                    <a:pt x="142596" y="149860"/>
                  </a:lnTo>
                  <a:lnTo>
                    <a:pt x="107143" y="147320"/>
                  </a:lnTo>
                  <a:lnTo>
                    <a:pt x="95318" y="144780"/>
                  </a:lnTo>
                  <a:close/>
                </a:path>
                <a:path w="391795" h="332739">
                  <a:moveTo>
                    <a:pt x="52795" y="130810"/>
                  </a:moveTo>
                  <a:lnTo>
                    <a:pt x="33836" y="130810"/>
                  </a:lnTo>
                  <a:lnTo>
                    <a:pt x="38186" y="134620"/>
                  </a:lnTo>
                  <a:lnTo>
                    <a:pt x="43020" y="137160"/>
                  </a:lnTo>
                  <a:lnTo>
                    <a:pt x="48337" y="139700"/>
                  </a:lnTo>
                  <a:lnTo>
                    <a:pt x="48337" y="167640"/>
                  </a:lnTo>
                  <a:lnTo>
                    <a:pt x="58005" y="167640"/>
                  </a:lnTo>
                  <a:lnTo>
                    <a:pt x="58005" y="144780"/>
                  </a:lnTo>
                  <a:lnTo>
                    <a:pt x="95318" y="144780"/>
                  </a:lnTo>
                  <a:lnTo>
                    <a:pt x="77581" y="140970"/>
                  </a:lnTo>
                  <a:lnTo>
                    <a:pt x="54908" y="132080"/>
                  </a:lnTo>
                  <a:lnTo>
                    <a:pt x="52795" y="130810"/>
                  </a:lnTo>
                  <a:close/>
                </a:path>
                <a:path w="391795" h="332739">
                  <a:moveTo>
                    <a:pt x="149786" y="157480"/>
                  </a:moveTo>
                  <a:lnTo>
                    <a:pt x="121810" y="157480"/>
                  </a:lnTo>
                  <a:lnTo>
                    <a:pt x="124711" y="158750"/>
                  </a:lnTo>
                  <a:lnTo>
                    <a:pt x="118910" y="162560"/>
                  </a:lnTo>
                  <a:lnTo>
                    <a:pt x="116010" y="165100"/>
                  </a:lnTo>
                  <a:lnTo>
                    <a:pt x="134854" y="165100"/>
                  </a:lnTo>
                  <a:lnTo>
                    <a:pt x="149786" y="157480"/>
                  </a:lnTo>
                  <a:close/>
                </a:path>
                <a:path w="391795" h="332739">
                  <a:moveTo>
                    <a:pt x="275620" y="92710"/>
                  </a:moveTo>
                  <a:lnTo>
                    <a:pt x="260056" y="92710"/>
                  </a:lnTo>
                  <a:lnTo>
                    <a:pt x="270207" y="99060"/>
                  </a:lnTo>
                  <a:lnTo>
                    <a:pt x="275524" y="105410"/>
                  </a:lnTo>
                  <a:lnTo>
                    <a:pt x="275524" y="110490"/>
                  </a:lnTo>
                  <a:lnTo>
                    <a:pt x="273583" y="116840"/>
                  </a:lnTo>
                  <a:lnTo>
                    <a:pt x="267971" y="123190"/>
                  </a:lnTo>
                  <a:lnTo>
                    <a:pt x="259006" y="129540"/>
                  </a:lnTo>
                  <a:lnTo>
                    <a:pt x="247005" y="134620"/>
                  </a:lnTo>
                  <a:lnTo>
                    <a:pt x="236854" y="134620"/>
                  </a:lnTo>
                  <a:lnTo>
                    <a:pt x="211386" y="135890"/>
                  </a:lnTo>
                  <a:lnTo>
                    <a:pt x="186462" y="138430"/>
                  </a:lnTo>
                  <a:lnTo>
                    <a:pt x="163169" y="143510"/>
                  </a:lnTo>
                  <a:lnTo>
                    <a:pt x="142596" y="149860"/>
                  </a:lnTo>
                  <a:lnTo>
                    <a:pt x="182537" y="149860"/>
                  </a:lnTo>
                  <a:lnTo>
                    <a:pt x="187995" y="148590"/>
                  </a:lnTo>
                  <a:lnTo>
                    <a:pt x="236854" y="144780"/>
                  </a:lnTo>
                  <a:lnTo>
                    <a:pt x="316995" y="144780"/>
                  </a:lnTo>
                  <a:lnTo>
                    <a:pt x="285192" y="138430"/>
                  </a:lnTo>
                  <a:lnTo>
                    <a:pt x="285192" y="137160"/>
                  </a:lnTo>
                  <a:lnTo>
                    <a:pt x="267307" y="137160"/>
                  </a:lnTo>
                  <a:lnTo>
                    <a:pt x="273107" y="133350"/>
                  </a:lnTo>
                  <a:lnTo>
                    <a:pt x="276008" y="130810"/>
                  </a:lnTo>
                  <a:lnTo>
                    <a:pt x="285192" y="130810"/>
                  </a:lnTo>
                  <a:lnTo>
                    <a:pt x="285192" y="110490"/>
                  </a:lnTo>
                  <a:lnTo>
                    <a:pt x="284202" y="104140"/>
                  </a:lnTo>
                  <a:lnTo>
                    <a:pt x="280539" y="97790"/>
                  </a:lnTo>
                  <a:lnTo>
                    <a:pt x="275620" y="92710"/>
                  </a:lnTo>
                  <a:close/>
                </a:path>
                <a:path w="391795" h="332739">
                  <a:moveTo>
                    <a:pt x="285192" y="130810"/>
                  </a:moveTo>
                  <a:lnTo>
                    <a:pt x="276008" y="130810"/>
                  </a:lnTo>
                  <a:lnTo>
                    <a:pt x="276008" y="137160"/>
                  </a:lnTo>
                  <a:lnTo>
                    <a:pt x="285192" y="137160"/>
                  </a:lnTo>
                  <a:lnTo>
                    <a:pt x="285192" y="130810"/>
                  </a:lnTo>
                  <a:close/>
                </a:path>
                <a:path w="391795" h="332739">
                  <a:moveTo>
                    <a:pt x="198184" y="90170"/>
                  </a:moveTo>
                  <a:lnTo>
                    <a:pt x="62838" y="90170"/>
                  </a:lnTo>
                  <a:lnTo>
                    <a:pt x="75406" y="92710"/>
                  </a:lnTo>
                  <a:lnTo>
                    <a:pt x="82174" y="93980"/>
                  </a:lnTo>
                  <a:lnTo>
                    <a:pt x="82174" y="123190"/>
                  </a:lnTo>
                  <a:lnTo>
                    <a:pt x="40120" y="123190"/>
                  </a:lnTo>
                  <a:lnTo>
                    <a:pt x="84953" y="133350"/>
                  </a:lnTo>
                  <a:lnTo>
                    <a:pt x="130511" y="135890"/>
                  </a:lnTo>
                  <a:lnTo>
                    <a:pt x="174544" y="133350"/>
                  </a:lnTo>
                  <a:lnTo>
                    <a:pt x="208790" y="125730"/>
                  </a:lnTo>
                  <a:lnTo>
                    <a:pt x="120844" y="125730"/>
                  </a:lnTo>
                  <a:lnTo>
                    <a:pt x="120844" y="124460"/>
                  </a:lnTo>
                  <a:lnTo>
                    <a:pt x="98125" y="124460"/>
                  </a:lnTo>
                  <a:lnTo>
                    <a:pt x="91841" y="123190"/>
                  </a:lnTo>
                  <a:lnTo>
                    <a:pt x="91841" y="95250"/>
                  </a:lnTo>
                  <a:lnTo>
                    <a:pt x="178849" y="95250"/>
                  </a:lnTo>
                  <a:lnTo>
                    <a:pt x="178849" y="93980"/>
                  </a:lnTo>
                  <a:lnTo>
                    <a:pt x="185616" y="92710"/>
                  </a:lnTo>
                  <a:lnTo>
                    <a:pt x="198184" y="90170"/>
                  </a:lnTo>
                  <a:close/>
                </a:path>
                <a:path w="391795" h="332739">
                  <a:moveTo>
                    <a:pt x="149846" y="96520"/>
                  </a:moveTo>
                  <a:lnTo>
                    <a:pt x="140179" y="96520"/>
                  </a:lnTo>
                  <a:lnTo>
                    <a:pt x="140179" y="125730"/>
                  </a:lnTo>
                  <a:lnTo>
                    <a:pt x="149846" y="125730"/>
                  </a:lnTo>
                  <a:lnTo>
                    <a:pt x="149846" y="96520"/>
                  </a:lnTo>
                  <a:close/>
                </a:path>
                <a:path w="391795" h="332739">
                  <a:moveTo>
                    <a:pt x="178849" y="95250"/>
                  </a:moveTo>
                  <a:lnTo>
                    <a:pt x="169181" y="95250"/>
                  </a:lnTo>
                  <a:lnTo>
                    <a:pt x="169181" y="124460"/>
                  </a:lnTo>
                  <a:lnTo>
                    <a:pt x="156614" y="124460"/>
                  </a:lnTo>
                  <a:lnTo>
                    <a:pt x="149846" y="125730"/>
                  </a:lnTo>
                  <a:lnTo>
                    <a:pt x="208790" y="125730"/>
                  </a:lnTo>
                  <a:lnTo>
                    <a:pt x="214498" y="124460"/>
                  </a:lnTo>
                  <a:lnTo>
                    <a:pt x="217533" y="123190"/>
                  </a:lnTo>
                  <a:lnTo>
                    <a:pt x="178849" y="123190"/>
                  </a:lnTo>
                  <a:lnTo>
                    <a:pt x="178849" y="95250"/>
                  </a:lnTo>
                  <a:close/>
                </a:path>
                <a:path w="391795" h="332739">
                  <a:moveTo>
                    <a:pt x="120844" y="96520"/>
                  </a:moveTo>
                  <a:lnTo>
                    <a:pt x="111176" y="96520"/>
                  </a:lnTo>
                  <a:lnTo>
                    <a:pt x="111176" y="124460"/>
                  </a:lnTo>
                  <a:lnTo>
                    <a:pt x="120844" y="124460"/>
                  </a:lnTo>
                  <a:lnTo>
                    <a:pt x="120844" y="96520"/>
                  </a:lnTo>
                  <a:close/>
                </a:path>
                <a:path w="391795" h="332739">
                  <a:moveTo>
                    <a:pt x="207851" y="90170"/>
                  </a:moveTo>
                  <a:lnTo>
                    <a:pt x="198184" y="90170"/>
                  </a:lnTo>
                  <a:lnTo>
                    <a:pt x="198184" y="119380"/>
                  </a:lnTo>
                  <a:lnTo>
                    <a:pt x="192383" y="120650"/>
                  </a:lnTo>
                  <a:lnTo>
                    <a:pt x="178849" y="123190"/>
                  </a:lnTo>
                  <a:lnTo>
                    <a:pt x="217533" y="123190"/>
                  </a:lnTo>
                  <a:lnTo>
                    <a:pt x="232706" y="116840"/>
                  </a:lnTo>
                  <a:lnTo>
                    <a:pt x="207851" y="116840"/>
                  </a:lnTo>
                  <a:lnTo>
                    <a:pt x="207851" y="90170"/>
                  </a:lnTo>
                  <a:close/>
                </a:path>
                <a:path w="391795" h="332739">
                  <a:moveTo>
                    <a:pt x="70735" y="81280"/>
                  </a:moveTo>
                  <a:lnTo>
                    <a:pt x="33836" y="81280"/>
                  </a:lnTo>
                  <a:lnTo>
                    <a:pt x="46404" y="86360"/>
                  </a:lnTo>
                  <a:lnTo>
                    <a:pt x="53171" y="87630"/>
                  </a:lnTo>
                  <a:lnTo>
                    <a:pt x="53171" y="116840"/>
                  </a:lnTo>
                  <a:lnTo>
                    <a:pt x="62838" y="116840"/>
                  </a:lnTo>
                  <a:lnTo>
                    <a:pt x="62838" y="90170"/>
                  </a:lnTo>
                  <a:lnTo>
                    <a:pt x="207851" y="90170"/>
                  </a:lnTo>
                  <a:lnTo>
                    <a:pt x="207851" y="87630"/>
                  </a:lnTo>
                  <a:lnTo>
                    <a:pt x="130511" y="87630"/>
                  </a:lnTo>
                  <a:lnTo>
                    <a:pt x="81652" y="83820"/>
                  </a:lnTo>
                  <a:lnTo>
                    <a:pt x="70735" y="81280"/>
                  </a:lnTo>
                  <a:close/>
                </a:path>
                <a:path w="391795" h="332739">
                  <a:moveTo>
                    <a:pt x="236854" y="81280"/>
                  </a:moveTo>
                  <a:lnTo>
                    <a:pt x="227187" y="81280"/>
                  </a:lnTo>
                  <a:lnTo>
                    <a:pt x="227187" y="109220"/>
                  </a:lnTo>
                  <a:lnTo>
                    <a:pt x="220903" y="113030"/>
                  </a:lnTo>
                  <a:lnTo>
                    <a:pt x="214619" y="114300"/>
                  </a:lnTo>
                  <a:lnTo>
                    <a:pt x="207851" y="116840"/>
                  </a:lnTo>
                  <a:lnTo>
                    <a:pt x="232706" y="116840"/>
                  </a:lnTo>
                  <a:lnTo>
                    <a:pt x="244845" y="111760"/>
                  </a:lnTo>
                  <a:lnTo>
                    <a:pt x="250929" y="104140"/>
                  </a:lnTo>
                  <a:lnTo>
                    <a:pt x="236854" y="104140"/>
                  </a:lnTo>
                  <a:lnTo>
                    <a:pt x="236854" y="81280"/>
                  </a:lnTo>
                  <a:close/>
                </a:path>
                <a:path w="391795" h="332739">
                  <a:moveTo>
                    <a:pt x="31000" y="68580"/>
                  </a:moveTo>
                  <a:lnTo>
                    <a:pt x="9667" y="68580"/>
                  </a:lnTo>
                  <a:lnTo>
                    <a:pt x="14017" y="72390"/>
                  </a:lnTo>
                  <a:lnTo>
                    <a:pt x="18851" y="74930"/>
                  </a:lnTo>
                  <a:lnTo>
                    <a:pt x="24168" y="77470"/>
                  </a:lnTo>
                  <a:lnTo>
                    <a:pt x="24168" y="104140"/>
                  </a:lnTo>
                  <a:lnTo>
                    <a:pt x="33836" y="104140"/>
                  </a:lnTo>
                  <a:lnTo>
                    <a:pt x="33836" y="81280"/>
                  </a:lnTo>
                  <a:lnTo>
                    <a:pt x="70735" y="81280"/>
                  </a:lnTo>
                  <a:lnTo>
                    <a:pt x="43443" y="74930"/>
                  </a:lnTo>
                  <a:lnTo>
                    <a:pt x="31000" y="68580"/>
                  </a:lnTo>
                  <a:close/>
                </a:path>
                <a:path w="391795" h="332739">
                  <a:moveTo>
                    <a:pt x="261023" y="67310"/>
                  </a:moveTo>
                  <a:lnTo>
                    <a:pt x="251355" y="67310"/>
                  </a:lnTo>
                  <a:lnTo>
                    <a:pt x="251355" y="92710"/>
                  </a:lnTo>
                  <a:lnTo>
                    <a:pt x="246522" y="99060"/>
                  </a:lnTo>
                  <a:lnTo>
                    <a:pt x="236854" y="104140"/>
                  </a:lnTo>
                  <a:lnTo>
                    <a:pt x="250929" y="104140"/>
                  </a:lnTo>
                  <a:lnTo>
                    <a:pt x="260056" y="92710"/>
                  </a:lnTo>
                  <a:lnTo>
                    <a:pt x="275620" y="92710"/>
                  </a:lnTo>
                  <a:lnTo>
                    <a:pt x="273160" y="90170"/>
                  </a:lnTo>
                  <a:lnTo>
                    <a:pt x="261023" y="82550"/>
                  </a:lnTo>
                  <a:lnTo>
                    <a:pt x="261023" y="67310"/>
                  </a:lnTo>
                  <a:close/>
                </a:path>
                <a:path w="391795" h="332739">
                  <a:moveTo>
                    <a:pt x="162897" y="95250"/>
                  </a:moveTo>
                  <a:lnTo>
                    <a:pt x="98125" y="95250"/>
                  </a:lnTo>
                  <a:lnTo>
                    <a:pt x="104892" y="96520"/>
                  </a:lnTo>
                  <a:lnTo>
                    <a:pt x="156130" y="96520"/>
                  </a:lnTo>
                  <a:lnTo>
                    <a:pt x="162897" y="95250"/>
                  </a:lnTo>
                  <a:close/>
                </a:path>
                <a:path w="391795" h="332739">
                  <a:moveTo>
                    <a:pt x="209039" y="10160"/>
                  </a:moveTo>
                  <a:lnTo>
                    <a:pt x="130511" y="10160"/>
                  </a:lnTo>
                  <a:lnTo>
                    <a:pt x="179370" y="13970"/>
                  </a:lnTo>
                  <a:lnTo>
                    <a:pt x="217579" y="22860"/>
                  </a:lnTo>
                  <a:lnTo>
                    <a:pt x="242466" y="34290"/>
                  </a:lnTo>
                  <a:lnTo>
                    <a:pt x="251355" y="48260"/>
                  </a:lnTo>
                  <a:lnTo>
                    <a:pt x="242466" y="62230"/>
                  </a:lnTo>
                  <a:lnTo>
                    <a:pt x="217579" y="74930"/>
                  </a:lnTo>
                  <a:lnTo>
                    <a:pt x="179370" y="83820"/>
                  </a:lnTo>
                  <a:lnTo>
                    <a:pt x="130511" y="87630"/>
                  </a:lnTo>
                  <a:lnTo>
                    <a:pt x="207851" y="87630"/>
                  </a:lnTo>
                  <a:lnTo>
                    <a:pt x="214619" y="86360"/>
                  </a:lnTo>
                  <a:lnTo>
                    <a:pt x="227187" y="81280"/>
                  </a:lnTo>
                  <a:lnTo>
                    <a:pt x="236854" y="81280"/>
                  </a:lnTo>
                  <a:lnTo>
                    <a:pt x="236854" y="77470"/>
                  </a:lnTo>
                  <a:lnTo>
                    <a:pt x="242171" y="74930"/>
                  </a:lnTo>
                  <a:lnTo>
                    <a:pt x="247005" y="71120"/>
                  </a:lnTo>
                  <a:lnTo>
                    <a:pt x="251355" y="67310"/>
                  </a:lnTo>
                  <a:lnTo>
                    <a:pt x="261023" y="67310"/>
                  </a:lnTo>
                  <a:lnTo>
                    <a:pt x="261023" y="48260"/>
                  </a:lnTo>
                  <a:lnTo>
                    <a:pt x="249535" y="27940"/>
                  </a:lnTo>
                  <a:lnTo>
                    <a:pt x="219513" y="12700"/>
                  </a:lnTo>
                  <a:lnTo>
                    <a:pt x="209039" y="1016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94630" y="3943934"/>
            <a:ext cx="2334895" cy="167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SIG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Funding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?s: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  <a:hlinkClick r:id="rId7"/>
              </a:rPr>
              <a:t>SIGA@nysed.gov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  <a:spcBef>
                <a:spcPts val="1440"/>
              </a:spcBef>
            </a:pPr>
            <a:r>
              <a:rPr sz="1900" spc="-15" dirty="0">
                <a:latin typeface="Calibri"/>
                <a:cs typeface="Calibri"/>
              </a:rPr>
              <a:t>ESSA </a:t>
            </a:r>
            <a:r>
              <a:rPr sz="1900" spc="-5" dirty="0">
                <a:latin typeface="Calibri"/>
                <a:cs typeface="Calibri"/>
              </a:rPr>
              <a:t>Funded </a:t>
            </a:r>
            <a:r>
              <a:rPr sz="1900" spc="-15" dirty="0">
                <a:latin typeface="Calibri"/>
                <a:cs typeface="Calibri"/>
              </a:rPr>
              <a:t>Programs: </a:t>
            </a:r>
            <a:r>
              <a:rPr sz="1900" spc="-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  <a:hlinkClick r:id="rId8"/>
              </a:rPr>
              <a:t>Conappta@nysed.gov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77033" y="158109"/>
            <a:ext cx="592495" cy="462932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87211" y="643127"/>
            <a:ext cx="2726690" cy="5114925"/>
            <a:chOff x="5887211" y="643127"/>
            <a:chExt cx="2726690" cy="5114925"/>
          </a:xfrm>
        </p:grpSpPr>
        <p:sp>
          <p:nvSpPr>
            <p:cNvPr id="4" name="object 4"/>
            <p:cNvSpPr/>
            <p:nvPr/>
          </p:nvSpPr>
          <p:spPr>
            <a:xfrm>
              <a:off x="5887211" y="643127"/>
              <a:ext cx="2726690" cy="5114925"/>
            </a:xfrm>
            <a:custGeom>
              <a:avLst/>
              <a:gdLst/>
              <a:ahLst/>
              <a:cxnLst/>
              <a:rect l="l" t="t" r="r" b="b"/>
              <a:pathLst>
                <a:path w="2726690" h="5114925">
                  <a:moveTo>
                    <a:pt x="2726436" y="0"/>
                  </a:moveTo>
                  <a:lnTo>
                    <a:pt x="0" y="0"/>
                  </a:lnTo>
                  <a:lnTo>
                    <a:pt x="0" y="5114544"/>
                  </a:lnTo>
                  <a:lnTo>
                    <a:pt x="2726436" y="5114544"/>
                  </a:lnTo>
                  <a:lnTo>
                    <a:pt x="272643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1813" y="266166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0" y="0"/>
                  </a:moveTo>
                  <a:lnTo>
                    <a:pt x="2194560" y="0"/>
                  </a:lnTo>
                </a:path>
              </a:pathLst>
            </a:custGeom>
            <a:ln w="1905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87211" y="643127"/>
            <a:ext cx="2726690" cy="511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266065">
              <a:lnSpc>
                <a:spcPts val="3990"/>
              </a:lnSpc>
              <a:spcBef>
                <a:spcPts val="2575"/>
              </a:spcBef>
            </a:pPr>
            <a:r>
              <a:rPr sz="3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NYSED</a:t>
            </a:r>
            <a:endParaRPr sz="3500">
              <a:latin typeface="Calibri Light"/>
              <a:cs typeface="Calibri Light"/>
            </a:endParaRPr>
          </a:p>
          <a:p>
            <a:pPr marL="266065">
              <a:lnSpc>
                <a:spcPts val="3990"/>
              </a:lnSpc>
            </a:pPr>
            <a:r>
              <a:rPr sz="3500" b="0" spc="-75" dirty="0">
                <a:solidFill>
                  <a:srgbClr val="FFFFFF"/>
                </a:solidFill>
                <a:latin typeface="Calibri Light"/>
                <a:cs typeface="Calibri Light"/>
              </a:rPr>
              <a:t>Values</a:t>
            </a:r>
            <a:endParaRPr sz="3500">
              <a:latin typeface="Calibri Light"/>
              <a:cs typeface="Calibri Light"/>
            </a:endParaRPr>
          </a:p>
          <a:p>
            <a:pPr marL="247015" marR="232410" indent="16510">
              <a:lnSpc>
                <a:spcPct val="100000"/>
              </a:lnSpc>
              <a:spcBef>
                <a:spcPts val="2480"/>
              </a:spcBef>
            </a:pPr>
            <a:r>
              <a:rPr sz="3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Guiding </a:t>
            </a:r>
            <a:r>
              <a:rPr sz="32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5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200" b="0" spc="-8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3200" b="0" spc="-8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200" b="0" spc="-9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ab</a:t>
            </a:r>
            <a:r>
              <a:rPr sz="3200" b="0" spc="-50" dirty="0">
                <a:solidFill>
                  <a:srgbClr val="FFFFFF"/>
                </a:solidFill>
                <a:latin typeface="Calibri Light"/>
                <a:cs typeface="Calibri Light"/>
              </a:rPr>
              <a:t>ili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y  </a:t>
            </a:r>
            <a:r>
              <a:rPr sz="3200" b="0" spc="-65" dirty="0">
                <a:solidFill>
                  <a:srgbClr val="FFFFFF"/>
                </a:solidFill>
                <a:latin typeface="Calibri Light"/>
                <a:cs typeface="Calibri Light"/>
              </a:rPr>
              <a:t>Restart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704" y="385572"/>
            <a:ext cx="4522763" cy="53527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7531" y="167639"/>
            <a:ext cx="614172" cy="4831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99704" y="6566027"/>
            <a:ext cx="153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33921" y="4466590"/>
            <a:ext cx="92519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Diversity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Equity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982" y="4343145"/>
            <a:ext cx="798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Culture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1185" y="900429"/>
            <a:ext cx="1268730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Curriculum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Instruction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ssme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Continuous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92779" y="160020"/>
            <a:ext cx="5882640" cy="4603115"/>
            <a:chOff x="3192779" y="160020"/>
            <a:chExt cx="5882640" cy="4603115"/>
          </a:xfrm>
        </p:grpSpPr>
        <p:sp>
          <p:nvSpPr>
            <p:cNvPr id="7" name="object 7"/>
            <p:cNvSpPr/>
            <p:nvPr/>
          </p:nvSpPr>
          <p:spPr>
            <a:xfrm>
              <a:off x="3192780" y="3577716"/>
              <a:ext cx="3014345" cy="1185545"/>
            </a:xfrm>
            <a:custGeom>
              <a:avLst/>
              <a:gdLst/>
              <a:ahLst/>
              <a:cxnLst/>
              <a:rect l="l" t="t" r="r" b="b"/>
              <a:pathLst>
                <a:path w="3014345" h="1185545">
                  <a:moveTo>
                    <a:pt x="124206" y="448665"/>
                  </a:moveTo>
                  <a:lnTo>
                    <a:pt x="107276" y="409295"/>
                  </a:lnTo>
                  <a:lnTo>
                    <a:pt x="79121" y="390245"/>
                  </a:lnTo>
                  <a:lnTo>
                    <a:pt x="64897" y="391515"/>
                  </a:lnTo>
                  <a:lnTo>
                    <a:pt x="39878" y="421995"/>
                  </a:lnTo>
                  <a:lnTo>
                    <a:pt x="41148" y="428345"/>
                  </a:lnTo>
                  <a:lnTo>
                    <a:pt x="42468" y="433425"/>
                  </a:lnTo>
                  <a:lnTo>
                    <a:pt x="44551" y="439775"/>
                  </a:lnTo>
                  <a:lnTo>
                    <a:pt x="47371" y="447395"/>
                  </a:lnTo>
                  <a:lnTo>
                    <a:pt x="54483" y="467715"/>
                  </a:lnTo>
                  <a:lnTo>
                    <a:pt x="56515" y="472795"/>
                  </a:lnTo>
                  <a:lnTo>
                    <a:pt x="57912" y="479145"/>
                  </a:lnTo>
                  <a:lnTo>
                    <a:pt x="58039" y="481685"/>
                  </a:lnTo>
                  <a:lnTo>
                    <a:pt x="57150" y="484225"/>
                  </a:lnTo>
                  <a:lnTo>
                    <a:pt x="56515" y="486765"/>
                  </a:lnTo>
                  <a:lnTo>
                    <a:pt x="54991" y="489305"/>
                  </a:lnTo>
                  <a:lnTo>
                    <a:pt x="52959" y="490575"/>
                  </a:lnTo>
                  <a:lnTo>
                    <a:pt x="49530" y="493115"/>
                  </a:lnTo>
                  <a:lnTo>
                    <a:pt x="45593" y="493115"/>
                  </a:lnTo>
                  <a:lnTo>
                    <a:pt x="35941" y="490575"/>
                  </a:lnTo>
                  <a:lnTo>
                    <a:pt x="30861" y="485495"/>
                  </a:lnTo>
                  <a:lnTo>
                    <a:pt x="25527" y="479145"/>
                  </a:lnTo>
                  <a:lnTo>
                    <a:pt x="20955" y="472795"/>
                  </a:lnTo>
                  <a:lnTo>
                    <a:pt x="18796" y="466445"/>
                  </a:lnTo>
                  <a:lnTo>
                    <a:pt x="19177" y="461365"/>
                  </a:lnTo>
                  <a:lnTo>
                    <a:pt x="19431" y="455015"/>
                  </a:lnTo>
                  <a:lnTo>
                    <a:pt x="21844" y="449935"/>
                  </a:lnTo>
                  <a:lnTo>
                    <a:pt x="26162" y="446125"/>
                  </a:lnTo>
                  <a:lnTo>
                    <a:pt x="12573" y="432155"/>
                  </a:lnTo>
                  <a:lnTo>
                    <a:pt x="7112" y="437235"/>
                  </a:lnTo>
                  <a:lnTo>
                    <a:pt x="3429" y="442315"/>
                  </a:lnTo>
                  <a:lnTo>
                    <a:pt x="1651" y="448665"/>
                  </a:lnTo>
                  <a:lnTo>
                    <a:pt x="0" y="453745"/>
                  </a:lnTo>
                  <a:lnTo>
                    <a:pt x="0" y="460095"/>
                  </a:lnTo>
                  <a:lnTo>
                    <a:pt x="3810" y="474065"/>
                  </a:lnTo>
                  <a:lnTo>
                    <a:pt x="7493" y="481685"/>
                  </a:lnTo>
                  <a:lnTo>
                    <a:pt x="12954" y="489305"/>
                  </a:lnTo>
                  <a:lnTo>
                    <a:pt x="16510" y="494385"/>
                  </a:lnTo>
                  <a:lnTo>
                    <a:pt x="42037" y="510895"/>
                  </a:lnTo>
                  <a:lnTo>
                    <a:pt x="46990" y="510895"/>
                  </a:lnTo>
                  <a:lnTo>
                    <a:pt x="57150" y="509625"/>
                  </a:lnTo>
                  <a:lnTo>
                    <a:pt x="61836" y="508355"/>
                  </a:lnTo>
                  <a:lnTo>
                    <a:pt x="66167" y="504545"/>
                  </a:lnTo>
                  <a:lnTo>
                    <a:pt x="70866" y="502005"/>
                  </a:lnTo>
                  <a:lnTo>
                    <a:pt x="74295" y="496925"/>
                  </a:lnTo>
                  <a:lnTo>
                    <a:pt x="75907" y="493115"/>
                  </a:lnTo>
                  <a:lnTo>
                    <a:pt x="76454" y="491845"/>
                  </a:lnTo>
                  <a:lnTo>
                    <a:pt x="78740" y="486765"/>
                  </a:lnTo>
                  <a:lnTo>
                    <a:pt x="79248" y="481685"/>
                  </a:lnTo>
                  <a:lnTo>
                    <a:pt x="78105" y="475335"/>
                  </a:lnTo>
                  <a:lnTo>
                    <a:pt x="76835" y="468985"/>
                  </a:lnTo>
                  <a:lnTo>
                    <a:pt x="71831" y="453745"/>
                  </a:lnTo>
                  <a:lnTo>
                    <a:pt x="68072" y="444855"/>
                  </a:lnTo>
                  <a:lnTo>
                    <a:pt x="64008" y="433425"/>
                  </a:lnTo>
                  <a:lnTo>
                    <a:pt x="61836" y="427075"/>
                  </a:lnTo>
                  <a:lnTo>
                    <a:pt x="61722" y="423265"/>
                  </a:lnTo>
                  <a:lnTo>
                    <a:pt x="61468" y="419455"/>
                  </a:lnTo>
                  <a:lnTo>
                    <a:pt x="63246" y="415645"/>
                  </a:lnTo>
                  <a:lnTo>
                    <a:pt x="70993" y="409295"/>
                  </a:lnTo>
                  <a:lnTo>
                    <a:pt x="75946" y="409295"/>
                  </a:lnTo>
                  <a:lnTo>
                    <a:pt x="87236" y="411835"/>
                  </a:lnTo>
                  <a:lnTo>
                    <a:pt x="92710" y="416915"/>
                  </a:lnTo>
                  <a:lnTo>
                    <a:pt x="98171" y="424535"/>
                  </a:lnTo>
                  <a:lnTo>
                    <a:pt x="103505" y="430885"/>
                  </a:lnTo>
                  <a:lnTo>
                    <a:pt x="105918" y="438505"/>
                  </a:lnTo>
                  <a:lnTo>
                    <a:pt x="104902" y="451205"/>
                  </a:lnTo>
                  <a:lnTo>
                    <a:pt x="101854" y="457555"/>
                  </a:lnTo>
                  <a:lnTo>
                    <a:pt x="95999" y="462635"/>
                  </a:lnTo>
                  <a:lnTo>
                    <a:pt x="110109" y="477875"/>
                  </a:lnTo>
                  <a:lnTo>
                    <a:pt x="115989" y="470255"/>
                  </a:lnTo>
                  <a:lnTo>
                    <a:pt x="120294" y="463905"/>
                  </a:lnTo>
                  <a:lnTo>
                    <a:pt x="123037" y="456285"/>
                  </a:lnTo>
                  <a:lnTo>
                    <a:pt x="124206" y="448665"/>
                  </a:lnTo>
                  <a:close/>
                </a:path>
                <a:path w="3014345" h="1185545">
                  <a:moveTo>
                    <a:pt x="192900" y="542645"/>
                  </a:moveTo>
                  <a:lnTo>
                    <a:pt x="191350" y="532485"/>
                  </a:lnTo>
                  <a:lnTo>
                    <a:pt x="187375" y="522325"/>
                  </a:lnTo>
                  <a:lnTo>
                    <a:pt x="180975" y="510895"/>
                  </a:lnTo>
                  <a:lnTo>
                    <a:pt x="177850" y="507085"/>
                  </a:lnTo>
                  <a:lnTo>
                    <a:pt x="174726" y="503275"/>
                  </a:lnTo>
                  <a:lnTo>
                    <a:pt x="167995" y="496925"/>
                  </a:lnTo>
                  <a:lnTo>
                    <a:pt x="160769" y="493115"/>
                  </a:lnTo>
                  <a:lnTo>
                    <a:pt x="153035" y="489305"/>
                  </a:lnTo>
                  <a:lnTo>
                    <a:pt x="136740" y="486765"/>
                  </a:lnTo>
                  <a:lnTo>
                    <a:pt x="128244" y="488035"/>
                  </a:lnTo>
                  <a:lnTo>
                    <a:pt x="119507" y="490575"/>
                  </a:lnTo>
                  <a:lnTo>
                    <a:pt x="129540" y="509625"/>
                  </a:lnTo>
                  <a:lnTo>
                    <a:pt x="138176" y="507085"/>
                  </a:lnTo>
                  <a:lnTo>
                    <a:pt x="145669" y="507085"/>
                  </a:lnTo>
                  <a:lnTo>
                    <a:pt x="173355" y="533755"/>
                  </a:lnTo>
                  <a:lnTo>
                    <a:pt x="174117" y="540105"/>
                  </a:lnTo>
                  <a:lnTo>
                    <a:pt x="173482" y="546455"/>
                  </a:lnTo>
                  <a:lnTo>
                    <a:pt x="171373" y="554075"/>
                  </a:lnTo>
                  <a:lnTo>
                    <a:pt x="167728" y="560425"/>
                  </a:lnTo>
                  <a:lnTo>
                    <a:pt x="162509" y="566775"/>
                  </a:lnTo>
                  <a:lnTo>
                    <a:pt x="155702" y="573125"/>
                  </a:lnTo>
                  <a:lnTo>
                    <a:pt x="141605" y="553694"/>
                  </a:lnTo>
                  <a:lnTo>
                    <a:pt x="141605" y="582015"/>
                  </a:lnTo>
                  <a:lnTo>
                    <a:pt x="135026" y="585825"/>
                  </a:lnTo>
                  <a:lnTo>
                    <a:pt x="121881" y="588365"/>
                  </a:lnTo>
                  <a:lnTo>
                    <a:pt x="115316" y="588365"/>
                  </a:lnTo>
                  <a:lnTo>
                    <a:pt x="88049" y="554075"/>
                  </a:lnTo>
                  <a:lnTo>
                    <a:pt x="89154" y="547725"/>
                  </a:lnTo>
                  <a:lnTo>
                    <a:pt x="90805" y="541375"/>
                  </a:lnTo>
                  <a:lnTo>
                    <a:pt x="95377" y="535025"/>
                  </a:lnTo>
                  <a:lnTo>
                    <a:pt x="102997" y="528675"/>
                  </a:lnTo>
                  <a:lnTo>
                    <a:pt x="141605" y="582015"/>
                  </a:lnTo>
                  <a:lnTo>
                    <a:pt x="141605" y="553694"/>
                  </a:lnTo>
                  <a:lnTo>
                    <a:pt x="123469" y="528675"/>
                  </a:lnTo>
                  <a:lnTo>
                    <a:pt x="104140" y="502005"/>
                  </a:lnTo>
                  <a:lnTo>
                    <a:pt x="102235" y="503275"/>
                  </a:lnTo>
                  <a:lnTo>
                    <a:pt x="100698" y="503275"/>
                  </a:lnTo>
                  <a:lnTo>
                    <a:pt x="99695" y="504545"/>
                  </a:lnTo>
                  <a:lnTo>
                    <a:pt x="89001" y="513435"/>
                  </a:lnTo>
                  <a:lnTo>
                    <a:pt x="80733" y="522325"/>
                  </a:lnTo>
                  <a:lnTo>
                    <a:pt x="74904" y="532485"/>
                  </a:lnTo>
                  <a:lnTo>
                    <a:pt x="71488" y="543915"/>
                  </a:lnTo>
                  <a:lnTo>
                    <a:pt x="70446" y="554075"/>
                  </a:lnTo>
                  <a:lnTo>
                    <a:pt x="71691" y="564235"/>
                  </a:lnTo>
                  <a:lnTo>
                    <a:pt x="97320" y="599795"/>
                  </a:lnTo>
                  <a:lnTo>
                    <a:pt x="117729" y="607415"/>
                  </a:lnTo>
                  <a:lnTo>
                    <a:pt x="129006" y="607415"/>
                  </a:lnTo>
                  <a:lnTo>
                    <a:pt x="140550" y="604875"/>
                  </a:lnTo>
                  <a:lnTo>
                    <a:pt x="152336" y="599795"/>
                  </a:lnTo>
                  <a:lnTo>
                    <a:pt x="164338" y="592175"/>
                  </a:lnTo>
                  <a:lnTo>
                    <a:pt x="168859" y="588365"/>
                  </a:lnTo>
                  <a:lnTo>
                    <a:pt x="174904" y="583285"/>
                  </a:lnTo>
                  <a:lnTo>
                    <a:pt x="183032" y="574395"/>
                  </a:lnTo>
                  <a:lnTo>
                    <a:pt x="183743" y="573125"/>
                  </a:lnTo>
                  <a:lnTo>
                    <a:pt x="188722" y="564235"/>
                  </a:lnTo>
                  <a:lnTo>
                    <a:pt x="192024" y="554075"/>
                  </a:lnTo>
                  <a:lnTo>
                    <a:pt x="192900" y="542645"/>
                  </a:lnTo>
                  <a:close/>
                </a:path>
                <a:path w="3014345" h="1185545">
                  <a:moveTo>
                    <a:pt x="237363" y="594715"/>
                  </a:moveTo>
                  <a:lnTo>
                    <a:pt x="225679" y="578205"/>
                  </a:lnTo>
                  <a:lnTo>
                    <a:pt x="92710" y="673455"/>
                  </a:lnTo>
                  <a:lnTo>
                    <a:pt x="104394" y="689965"/>
                  </a:lnTo>
                  <a:lnTo>
                    <a:pt x="237363" y="594715"/>
                  </a:lnTo>
                  <a:close/>
                </a:path>
                <a:path w="3014345" h="1185545">
                  <a:moveTo>
                    <a:pt x="288925" y="677265"/>
                  </a:moveTo>
                  <a:lnTo>
                    <a:pt x="287629" y="667105"/>
                  </a:lnTo>
                  <a:lnTo>
                    <a:pt x="284022" y="656945"/>
                  </a:lnTo>
                  <a:lnTo>
                    <a:pt x="278130" y="646785"/>
                  </a:lnTo>
                  <a:lnTo>
                    <a:pt x="275082" y="642975"/>
                  </a:lnTo>
                  <a:lnTo>
                    <a:pt x="272046" y="639165"/>
                  </a:lnTo>
                  <a:lnTo>
                    <a:pt x="265264" y="634085"/>
                  </a:lnTo>
                  <a:lnTo>
                    <a:pt x="257759" y="629005"/>
                  </a:lnTo>
                  <a:lnTo>
                    <a:pt x="249555" y="626465"/>
                  </a:lnTo>
                  <a:lnTo>
                    <a:pt x="240906" y="625195"/>
                  </a:lnTo>
                  <a:lnTo>
                    <a:pt x="223139" y="627735"/>
                  </a:lnTo>
                  <a:lnTo>
                    <a:pt x="213995" y="631545"/>
                  </a:lnTo>
                  <a:lnTo>
                    <a:pt x="223393" y="649325"/>
                  </a:lnTo>
                  <a:lnTo>
                    <a:pt x="232410" y="644245"/>
                  </a:lnTo>
                  <a:lnTo>
                    <a:pt x="240411" y="642975"/>
                  </a:lnTo>
                  <a:lnTo>
                    <a:pt x="270332" y="668375"/>
                  </a:lnTo>
                  <a:lnTo>
                    <a:pt x="270840" y="675995"/>
                  </a:lnTo>
                  <a:lnTo>
                    <a:pt x="269875" y="682345"/>
                  </a:lnTo>
                  <a:lnTo>
                    <a:pt x="237769" y="715365"/>
                  </a:lnTo>
                  <a:lnTo>
                    <a:pt x="221005" y="721715"/>
                  </a:lnTo>
                  <a:lnTo>
                    <a:pt x="213487" y="721715"/>
                  </a:lnTo>
                  <a:lnTo>
                    <a:pt x="184658" y="697585"/>
                  </a:lnTo>
                  <a:lnTo>
                    <a:pt x="185674" y="684885"/>
                  </a:lnTo>
                  <a:lnTo>
                    <a:pt x="188722" y="678535"/>
                  </a:lnTo>
                  <a:lnTo>
                    <a:pt x="194056" y="672185"/>
                  </a:lnTo>
                  <a:lnTo>
                    <a:pt x="180213" y="658215"/>
                  </a:lnTo>
                  <a:lnTo>
                    <a:pt x="174663" y="664565"/>
                  </a:lnTo>
                  <a:lnTo>
                    <a:pt x="170586" y="672185"/>
                  </a:lnTo>
                  <a:lnTo>
                    <a:pt x="167995" y="679805"/>
                  </a:lnTo>
                  <a:lnTo>
                    <a:pt x="166878" y="687425"/>
                  </a:lnTo>
                  <a:lnTo>
                    <a:pt x="167233" y="695045"/>
                  </a:lnTo>
                  <a:lnTo>
                    <a:pt x="187363" y="729335"/>
                  </a:lnTo>
                  <a:lnTo>
                    <a:pt x="213575" y="742035"/>
                  </a:lnTo>
                  <a:lnTo>
                    <a:pt x="220891" y="742035"/>
                  </a:lnTo>
                  <a:lnTo>
                    <a:pt x="259461" y="726795"/>
                  </a:lnTo>
                  <a:lnTo>
                    <a:pt x="265658" y="721715"/>
                  </a:lnTo>
                  <a:lnTo>
                    <a:pt x="270306" y="717905"/>
                  </a:lnTo>
                  <a:lnTo>
                    <a:pt x="278676" y="707745"/>
                  </a:lnTo>
                  <a:lnTo>
                    <a:pt x="284543" y="697585"/>
                  </a:lnTo>
                  <a:lnTo>
                    <a:pt x="287909" y="687425"/>
                  </a:lnTo>
                  <a:lnTo>
                    <a:pt x="288925" y="677265"/>
                  </a:lnTo>
                  <a:close/>
                </a:path>
                <a:path w="3014345" h="1185545">
                  <a:moveTo>
                    <a:pt x="406146" y="752195"/>
                  </a:moveTo>
                  <a:lnTo>
                    <a:pt x="404749" y="747115"/>
                  </a:lnTo>
                  <a:lnTo>
                    <a:pt x="403479" y="744575"/>
                  </a:lnTo>
                  <a:lnTo>
                    <a:pt x="402844" y="743305"/>
                  </a:lnTo>
                  <a:lnTo>
                    <a:pt x="400685" y="739495"/>
                  </a:lnTo>
                  <a:lnTo>
                    <a:pt x="396875" y="734415"/>
                  </a:lnTo>
                  <a:lnTo>
                    <a:pt x="392430" y="730605"/>
                  </a:lnTo>
                  <a:lnTo>
                    <a:pt x="382016" y="726795"/>
                  </a:lnTo>
                  <a:lnTo>
                    <a:pt x="368300" y="726795"/>
                  </a:lnTo>
                  <a:lnTo>
                    <a:pt x="363372" y="728065"/>
                  </a:lnTo>
                  <a:lnTo>
                    <a:pt x="356971" y="729335"/>
                  </a:lnTo>
                  <a:lnTo>
                    <a:pt x="349135" y="731875"/>
                  </a:lnTo>
                  <a:lnTo>
                    <a:pt x="215519" y="767435"/>
                  </a:lnTo>
                  <a:lnTo>
                    <a:pt x="227203" y="783945"/>
                  </a:lnTo>
                  <a:lnTo>
                    <a:pt x="298196" y="763625"/>
                  </a:lnTo>
                  <a:lnTo>
                    <a:pt x="304927" y="762355"/>
                  </a:lnTo>
                  <a:lnTo>
                    <a:pt x="324993" y="754735"/>
                  </a:lnTo>
                  <a:lnTo>
                    <a:pt x="320319" y="761085"/>
                  </a:lnTo>
                  <a:lnTo>
                    <a:pt x="315861" y="766165"/>
                  </a:lnTo>
                  <a:lnTo>
                    <a:pt x="311607" y="772515"/>
                  </a:lnTo>
                  <a:lnTo>
                    <a:pt x="307594" y="777595"/>
                  </a:lnTo>
                  <a:lnTo>
                    <a:pt x="266192" y="838555"/>
                  </a:lnTo>
                  <a:lnTo>
                    <a:pt x="278892" y="856335"/>
                  </a:lnTo>
                  <a:lnTo>
                    <a:pt x="345770" y="754735"/>
                  </a:lnTo>
                  <a:lnTo>
                    <a:pt x="349123" y="749655"/>
                  </a:lnTo>
                  <a:lnTo>
                    <a:pt x="351409" y="749655"/>
                  </a:lnTo>
                  <a:lnTo>
                    <a:pt x="353060" y="748385"/>
                  </a:lnTo>
                  <a:lnTo>
                    <a:pt x="354203" y="748385"/>
                  </a:lnTo>
                  <a:lnTo>
                    <a:pt x="362331" y="745845"/>
                  </a:lnTo>
                  <a:lnTo>
                    <a:pt x="367538" y="744575"/>
                  </a:lnTo>
                  <a:lnTo>
                    <a:pt x="373126" y="744575"/>
                  </a:lnTo>
                  <a:lnTo>
                    <a:pt x="388747" y="757275"/>
                  </a:lnTo>
                  <a:lnTo>
                    <a:pt x="390525" y="759815"/>
                  </a:lnTo>
                  <a:lnTo>
                    <a:pt x="392176" y="764895"/>
                  </a:lnTo>
                  <a:lnTo>
                    <a:pt x="406146" y="752195"/>
                  </a:lnTo>
                  <a:close/>
                </a:path>
                <a:path w="3014345" h="1185545">
                  <a:moveTo>
                    <a:pt x="440309" y="891895"/>
                  </a:moveTo>
                  <a:lnTo>
                    <a:pt x="424053" y="849985"/>
                  </a:lnTo>
                  <a:lnTo>
                    <a:pt x="417309" y="842365"/>
                  </a:lnTo>
                  <a:lnTo>
                    <a:pt x="416191" y="841095"/>
                  </a:lnTo>
                  <a:lnTo>
                    <a:pt x="407466" y="833475"/>
                  </a:lnTo>
                  <a:lnTo>
                    <a:pt x="397903" y="827125"/>
                  </a:lnTo>
                  <a:lnTo>
                    <a:pt x="387477" y="823315"/>
                  </a:lnTo>
                  <a:lnTo>
                    <a:pt x="376377" y="820775"/>
                  </a:lnTo>
                  <a:lnTo>
                    <a:pt x="364782" y="820775"/>
                  </a:lnTo>
                  <a:lnTo>
                    <a:pt x="352704" y="823315"/>
                  </a:lnTo>
                  <a:lnTo>
                    <a:pt x="340106" y="827125"/>
                  </a:lnTo>
                  <a:lnTo>
                    <a:pt x="348234" y="847445"/>
                  </a:lnTo>
                  <a:lnTo>
                    <a:pt x="357720" y="843635"/>
                  </a:lnTo>
                  <a:lnTo>
                    <a:pt x="366788" y="842365"/>
                  </a:lnTo>
                  <a:lnTo>
                    <a:pt x="375386" y="842365"/>
                  </a:lnTo>
                  <a:lnTo>
                    <a:pt x="383540" y="843635"/>
                  </a:lnTo>
                  <a:lnTo>
                    <a:pt x="413905" y="869035"/>
                  </a:lnTo>
                  <a:lnTo>
                    <a:pt x="419989" y="889355"/>
                  </a:lnTo>
                  <a:lnTo>
                    <a:pt x="419912" y="896975"/>
                  </a:lnTo>
                  <a:lnTo>
                    <a:pt x="400977" y="931265"/>
                  </a:lnTo>
                  <a:lnTo>
                    <a:pt x="393941" y="938885"/>
                  </a:lnTo>
                  <a:lnTo>
                    <a:pt x="385953" y="943965"/>
                  </a:lnTo>
                  <a:lnTo>
                    <a:pt x="379234" y="949045"/>
                  </a:lnTo>
                  <a:lnTo>
                    <a:pt x="372249" y="952855"/>
                  </a:lnTo>
                  <a:lnTo>
                    <a:pt x="364998" y="955395"/>
                  </a:lnTo>
                  <a:lnTo>
                    <a:pt x="357505" y="959205"/>
                  </a:lnTo>
                  <a:lnTo>
                    <a:pt x="349834" y="960475"/>
                  </a:lnTo>
                  <a:lnTo>
                    <a:pt x="334784" y="960475"/>
                  </a:lnTo>
                  <a:lnTo>
                    <a:pt x="327406" y="957935"/>
                  </a:lnTo>
                  <a:lnTo>
                    <a:pt x="297472" y="931265"/>
                  </a:lnTo>
                  <a:lnTo>
                    <a:pt x="292354" y="910945"/>
                  </a:lnTo>
                  <a:lnTo>
                    <a:pt x="293204" y="904595"/>
                  </a:lnTo>
                  <a:lnTo>
                    <a:pt x="295414" y="896975"/>
                  </a:lnTo>
                  <a:lnTo>
                    <a:pt x="298970" y="889355"/>
                  </a:lnTo>
                  <a:lnTo>
                    <a:pt x="303911" y="883005"/>
                  </a:lnTo>
                  <a:lnTo>
                    <a:pt x="287401" y="867765"/>
                  </a:lnTo>
                  <a:lnTo>
                    <a:pt x="280962" y="877925"/>
                  </a:lnTo>
                  <a:lnTo>
                    <a:pt x="276326" y="886815"/>
                  </a:lnTo>
                  <a:lnTo>
                    <a:pt x="273481" y="896975"/>
                  </a:lnTo>
                  <a:lnTo>
                    <a:pt x="272415" y="907135"/>
                  </a:lnTo>
                  <a:lnTo>
                    <a:pt x="273126" y="917295"/>
                  </a:lnTo>
                  <a:lnTo>
                    <a:pt x="292976" y="956665"/>
                  </a:lnTo>
                  <a:lnTo>
                    <a:pt x="326898" y="978255"/>
                  </a:lnTo>
                  <a:lnTo>
                    <a:pt x="336638" y="980795"/>
                  </a:lnTo>
                  <a:lnTo>
                    <a:pt x="357124" y="980795"/>
                  </a:lnTo>
                  <a:lnTo>
                    <a:pt x="399034" y="963015"/>
                  </a:lnTo>
                  <a:lnTo>
                    <a:pt x="402056" y="960475"/>
                  </a:lnTo>
                  <a:lnTo>
                    <a:pt x="408101" y="955395"/>
                  </a:lnTo>
                  <a:lnTo>
                    <a:pt x="434657" y="921105"/>
                  </a:lnTo>
                  <a:lnTo>
                    <a:pt x="439991" y="900785"/>
                  </a:lnTo>
                  <a:lnTo>
                    <a:pt x="440309" y="891895"/>
                  </a:lnTo>
                  <a:close/>
                </a:path>
                <a:path w="3014345" h="1185545">
                  <a:moveTo>
                    <a:pt x="2351659" y="1185418"/>
                  </a:moveTo>
                  <a:lnTo>
                    <a:pt x="2351544" y="1165110"/>
                  </a:lnTo>
                  <a:lnTo>
                    <a:pt x="2351532" y="1162558"/>
                  </a:lnTo>
                  <a:lnTo>
                    <a:pt x="2326386" y="1147318"/>
                  </a:lnTo>
                  <a:lnTo>
                    <a:pt x="2330881" y="1139710"/>
                  </a:lnTo>
                  <a:lnTo>
                    <a:pt x="2333879" y="1134618"/>
                  </a:lnTo>
                  <a:lnTo>
                    <a:pt x="2320544" y="1127010"/>
                  </a:lnTo>
                  <a:lnTo>
                    <a:pt x="2312924" y="1139710"/>
                  </a:lnTo>
                  <a:lnTo>
                    <a:pt x="2273185" y="1115568"/>
                  </a:lnTo>
                  <a:lnTo>
                    <a:pt x="2244090" y="1097788"/>
                  </a:lnTo>
                  <a:lnTo>
                    <a:pt x="2236851" y="1095260"/>
                  </a:lnTo>
                  <a:lnTo>
                    <a:pt x="2232787" y="1093990"/>
                  </a:lnTo>
                  <a:lnTo>
                    <a:pt x="2228723" y="1093990"/>
                  </a:lnTo>
                  <a:lnTo>
                    <a:pt x="2202688" y="1124458"/>
                  </a:lnTo>
                  <a:lnTo>
                    <a:pt x="2219452" y="1130808"/>
                  </a:lnTo>
                  <a:lnTo>
                    <a:pt x="2220849" y="1127010"/>
                  </a:lnTo>
                  <a:lnTo>
                    <a:pt x="2222119" y="1124458"/>
                  </a:lnTo>
                  <a:lnTo>
                    <a:pt x="2224786" y="1119390"/>
                  </a:lnTo>
                  <a:lnTo>
                    <a:pt x="2226310" y="1118108"/>
                  </a:lnTo>
                  <a:lnTo>
                    <a:pt x="2229612" y="1116838"/>
                  </a:lnTo>
                  <a:lnTo>
                    <a:pt x="2231390" y="1115568"/>
                  </a:lnTo>
                  <a:lnTo>
                    <a:pt x="2234946" y="1116838"/>
                  </a:lnTo>
                  <a:lnTo>
                    <a:pt x="2238248" y="1118108"/>
                  </a:lnTo>
                  <a:lnTo>
                    <a:pt x="2243201" y="1120660"/>
                  </a:lnTo>
                  <a:lnTo>
                    <a:pt x="2302637" y="1156208"/>
                  </a:lnTo>
                  <a:lnTo>
                    <a:pt x="2292350" y="1173988"/>
                  </a:lnTo>
                  <a:lnTo>
                    <a:pt x="2305685" y="1181608"/>
                  </a:lnTo>
                  <a:lnTo>
                    <a:pt x="2316099" y="1165110"/>
                  </a:lnTo>
                  <a:lnTo>
                    <a:pt x="2351659" y="1185418"/>
                  </a:lnTo>
                  <a:close/>
                </a:path>
                <a:path w="3014345" h="1185545">
                  <a:moveTo>
                    <a:pt x="2393061" y="1035558"/>
                  </a:moveTo>
                  <a:lnTo>
                    <a:pt x="2291334" y="974610"/>
                  </a:lnTo>
                  <a:lnTo>
                    <a:pt x="2281047" y="992390"/>
                  </a:lnTo>
                  <a:lnTo>
                    <a:pt x="2336673" y="1025410"/>
                  </a:lnTo>
                  <a:lnTo>
                    <a:pt x="2345309" y="1031760"/>
                  </a:lnTo>
                  <a:lnTo>
                    <a:pt x="2351811" y="1036840"/>
                  </a:lnTo>
                  <a:lnTo>
                    <a:pt x="2356167" y="1043190"/>
                  </a:lnTo>
                  <a:lnTo>
                    <a:pt x="2358390" y="1049540"/>
                  </a:lnTo>
                  <a:lnTo>
                    <a:pt x="2359914" y="1057160"/>
                  </a:lnTo>
                  <a:lnTo>
                    <a:pt x="2358390" y="1064768"/>
                  </a:lnTo>
                  <a:lnTo>
                    <a:pt x="2351278" y="1077468"/>
                  </a:lnTo>
                  <a:lnTo>
                    <a:pt x="2347849" y="1080008"/>
                  </a:lnTo>
                  <a:lnTo>
                    <a:pt x="2343658" y="1082560"/>
                  </a:lnTo>
                  <a:lnTo>
                    <a:pt x="2339594" y="1085088"/>
                  </a:lnTo>
                  <a:lnTo>
                    <a:pt x="2331085" y="1085088"/>
                  </a:lnTo>
                  <a:lnTo>
                    <a:pt x="2326894" y="1083818"/>
                  </a:lnTo>
                  <a:lnTo>
                    <a:pt x="2321179" y="1081290"/>
                  </a:lnTo>
                  <a:lnTo>
                    <a:pt x="2314194" y="1077468"/>
                  </a:lnTo>
                  <a:lnTo>
                    <a:pt x="2252218" y="1040638"/>
                  </a:lnTo>
                  <a:lnTo>
                    <a:pt x="2241931" y="1057160"/>
                  </a:lnTo>
                  <a:lnTo>
                    <a:pt x="2304542" y="1095260"/>
                  </a:lnTo>
                  <a:lnTo>
                    <a:pt x="2312543" y="1100340"/>
                  </a:lnTo>
                  <a:lnTo>
                    <a:pt x="2318258" y="1102868"/>
                  </a:lnTo>
                  <a:lnTo>
                    <a:pt x="2321814" y="1104138"/>
                  </a:lnTo>
                  <a:lnTo>
                    <a:pt x="2327402" y="1106690"/>
                  </a:lnTo>
                  <a:lnTo>
                    <a:pt x="2332736" y="1106690"/>
                  </a:lnTo>
                  <a:lnTo>
                    <a:pt x="2366772" y="1085088"/>
                  </a:lnTo>
                  <a:lnTo>
                    <a:pt x="2373757" y="1063510"/>
                  </a:lnTo>
                  <a:lnTo>
                    <a:pt x="2372944" y="1053338"/>
                  </a:lnTo>
                  <a:lnTo>
                    <a:pt x="2369312" y="1043190"/>
                  </a:lnTo>
                  <a:lnTo>
                    <a:pt x="2383790" y="1050810"/>
                  </a:lnTo>
                  <a:lnTo>
                    <a:pt x="2388425" y="1043190"/>
                  </a:lnTo>
                  <a:lnTo>
                    <a:pt x="2393061" y="1035558"/>
                  </a:lnTo>
                  <a:close/>
                </a:path>
                <a:path w="3014345" h="1185545">
                  <a:moveTo>
                    <a:pt x="2443645" y="939038"/>
                  </a:moveTo>
                  <a:lnTo>
                    <a:pt x="2425954" y="902855"/>
                  </a:lnTo>
                  <a:lnTo>
                    <a:pt x="2425954" y="944118"/>
                  </a:lnTo>
                  <a:lnTo>
                    <a:pt x="2425598" y="950468"/>
                  </a:lnTo>
                  <a:lnTo>
                    <a:pt x="2398268" y="977138"/>
                  </a:lnTo>
                  <a:lnTo>
                    <a:pt x="2391918" y="978408"/>
                  </a:lnTo>
                  <a:lnTo>
                    <a:pt x="2384171" y="977138"/>
                  </a:lnTo>
                  <a:lnTo>
                    <a:pt x="2375154" y="972058"/>
                  </a:lnTo>
                  <a:lnTo>
                    <a:pt x="2409063" y="916190"/>
                  </a:lnTo>
                  <a:lnTo>
                    <a:pt x="2425954" y="944118"/>
                  </a:lnTo>
                  <a:lnTo>
                    <a:pt x="2425954" y="902855"/>
                  </a:lnTo>
                  <a:lnTo>
                    <a:pt x="2385707" y="880618"/>
                  </a:lnTo>
                  <a:lnTo>
                    <a:pt x="2374315" y="879360"/>
                  </a:lnTo>
                  <a:lnTo>
                    <a:pt x="2363343" y="880618"/>
                  </a:lnTo>
                  <a:lnTo>
                    <a:pt x="2328418" y="907288"/>
                  </a:lnTo>
                  <a:lnTo>
                    <a:pt x="2319477" y="933958"/>
                  </a:lnTo>
                  <a:lnTo>
                    <a:pt x="2319655" y="941590"/>
                  </a:lnTo>
                  <a:lnTo>
                    <a:pt x="2321217" y="950468"/>
                  </a:lnTo>
                  <a:lnTo>
                    <a:pt x="2324227" y="958088"/>
                  </a:lnTo>
                  <a:lnTo>
                    <a:pt x="2328646" y="965708"/>
                  </a:lnTo>
                  <a:lnTo>
                    <a:pt x="2334514" y="972058"/>
                  </a:lnTo>
                  <a:lnTo>
                    <a:pt x="2347341" y="955560"/>
                  </a:lnTo>
                  <a:lnTo>
                    <a:pt x="2341626" y="949210"/>
                  </a:lnTo>
                  <a:lnTo>
                    <a:pt x="2338451" y="941590"/>
                  </a:lnTo>
                  <a:lnTo>
                    <a:pt x="2357526" y="902208"/>
                  </a:lnTo>
                  <a:lnTo>
                    <a:pt x="2371344" y="899668"/>
                  </a:lnTo>
                  <a:lnTo>
                    <a:pt x="2378976" y="899668"/>
                  </a:lnTo>
                  <a:lnTo>
                    <a:pt x="2387015" y="902208"/>
                  </a:lnTo>
                  <a:lnTo>
                    <a:pt x="2395474" y="906018"/>
                  </a:lnTo>
                  <a:lnTo>
                    <a:pt x="2350135" y="982218"/>
                  </a:lnTo>
                  <a:lnTo>
                    <a:pt x="2352167" y="983488"/>
                  </a:lnTo>
                  <a:lnTo>
                    <a:pt x="2353691" y="984758"/>
                  </a:lnTo>
                  <a:lnTo>
                    <a:pt x="2354707" y="984758"/>
                  </a:lnTo>
                  <a:lnTo>
                    <a:pt x="2367064" y="991108"/>
                  </a:lnTo>
                  <a:lnTo>
                    <a:pt x="2378989" y="994918"/>
                  </a:lnTo>
                  <a:lnTo>
                    <a:pt x="2390495" y="996188"/>
                  </a:lnTo>
                  <a:lnTo>
                    <a:pt x="2401570" y="994918"/>
                  </a:lnTo>
                  <a:lnTo>
                    <a:pt x="2411755" y="992390"/>
                  </a:lnTo>
                  <a:lnTo>
                    <a:pt x="2420785" y="987310"/>
                  </a:lnTo>
                  <a:lnTo>
                    <a:pt x="2428659" y="979690"/>
                  </a:lnTo>
                  <a:lnTo>
                    <a:pt x="2429611" y="978408"/>
                  </a:lnTo>
                  <a:lnTo>
                    <a:pt x="2435352" y="970788"/>
                  </a:lnTo>
                  <a:lnTo>
                    <a:pt x="2440457" y="959358"/>
                  </a:lnTo>
                  <a:lnTo>
                    <a:pt x="2443238" y="949210"/>
                  </a:lnTo>
                  <a:lnTo>
                    <a:pt x="2443645" y="939038"/>
                  </a:lnTo>
                  <a:close/>
                </a:path>
                <a:path w="3014345" h="1185545">
                  <a:moveTo>
                    <a:pt x="2555748" y="763790"/>
                  </a:moveTo>
                  <a:lnTo>
                    <a:pt x="2454021" y="702818"/>
                  </a:lnTo>
                  <a:lnTo>
                    <a:pt x="2443607" y="720610"/>
                  </a:lnTo>
                  <a:lnTo>
                    <a:pt x="2496439" y="751090"/>
                  </a:lnTo>
                  <a:lnTo>
                    <a:pt x="2505710" y="757440"/>
                  </a:lnTo>
                  <a:lnTo>
                    <a:pt x="2512314" y="762508"/>
                  </a:lnTo>
                  <a:lnTo>
                    <a:pt x="2516124" y="767588"/>
                  </a:lnTo>
                  <a:lnTo>
                    <a:pt x="2519934" y="771410"/>
                  </a:lnTo>
                  <a:lnTo>
                    <a:pt x="2521839" y="777760"/>
                  </a:lnTo>
                  <a:lnTo>
                    <a:pt x="2521966" y="787908"/>
                  </a:lnTo>
                  <a:lnTo>
                    <a:pt x="2520569" y="794258"/>
                  </a:lnTo>
                  <a:lnTo>
                    <a:pt x="2517775" y="798068"/>
                  </a:lnTo>
                  <a:lnTo>
                    <a:pt x="2513838" y="804418"/>
                  </a:lnTo>
                  <a:lnTo>
                    <a:pt x="2509266" y="808240"/>
                  </a:lnTo>
                  <a:lnTo>
                    <a:pt x="2498217" y="809510"/>
                  </a:lnTo>
                  <a:lnTo>
                    <a:pt x="2491613" y="806958"/>
                  </a:lnTo>
                  <a:lnTo>
                    <a:pt x="2483993" y="803160"/>
                  </a:lnTo>
                  <a:lnTo>
                    <a:pt x="2417826" y="763790"/>
                  </a:lnTo>
                  <a:lnTo>
                    <a:pt x="2407539" y="780288"/>
                  </a:lnTo>
                  <a:lnTo>
                    <a:pt x="2466594" y="815860"/>
                  </a:lnTo>
                  <a:lnTo>
                    <a:pt x="2487168" y="843788"/>
                  </a:lnTo>
                  <a:lnTo>
                    <a:pt x="2486025" y="851408"/>
                  </a:lnTo>
                  <a:lnTo>
                    <a:pt x="2469134" y="869188"/>
                  </a:lnTo>
                  <a:lnTo>
                    <a:pt x="2465578" y="870458"/>
                  </a:lnTo>
                  <a:lnTo>
                    <a:pt x="2461768" y="869188"/>
                  </a:lnTo>
                  <a:lnTo>
                    <a:pt x="2458085" y="867918"/>
                  </a:lnTo>
                  <a:lnTo>
                    <a:pt x="2452878" y="866660"/>
                  </a:lnTo>
                  <a:lnTo>
                    <a:pt x="2445893" y="861568"/>
                  </a:lnTo>
                  <a:lnTo>
                    <a:pt x="2381885" y="823468"/>
                  </a:lnTo>
                  <a:lnTo>
                    <a:pt x="2371598" y="841260"/>
                  </a:lnTo>
                  <a:lnTo>
                    <a:pt x="2441448" y="881888"/>
                  </a:lnTo>
                  <a:lnTo>
                    <a:pt x="2449868" y="886968"/>
                  </a:lnTo>
                  <a:lnTo>
                    <a:pt x="2457793" y="889508"/>
                  </a:lnTo>
                  <a:lnTo>
                    <a:pt x="2465197" y="890790"/>
                  </a:lnTo>
                  <a:lnTo>
                    <a:pt x="2472055" y="889508"/>
                  </a:lnTo>
                  <a:lnTo>
                    <a:pt x="2494953" y="870458"/>
                  </a:lnTo>
                  <a:lnTo>
                    <a:pt x="2498814" y="861568"/>
                  </a:lnTo>
                  <a:lnTo>
                    <a:pt x="2500439" y="851408"/>
                  </a:lnTo>
                  <a:lnTo>
                    <a:pt x="2499296" y="841260"/>
                  </a:lnTo>
                  <a:lnTo>
                    <a:pt x="2495423" y="829818"/>
                  </a:lnTo>
                  <a:lnTo>
                    <a:pt x="2502154" y="831088"/>
                  </a:lnTo>
                  <a:lnTo>
                    <a:pt x="2508631" y="829818"/>
                  </a:lnTo>
                  <a:lnTo>
                    <a:pt x="2520569" y="824738"/>
                  </a:lnTo>
                  <a:lnTo>
                    <a:pt x="2525903" y="818388"/>
                  </a:lnTo>
                  <a:lnTo>
                    <a:pt x="2530348" y="810768"/>
                  </a:lnTo>
                  <a:lnTo>
                    <a:pt x="2531160" y="809510"/>
                  </a:lnTo>
                  <a:lnTo>
                    <a:pt x="2534412" y="804418"/>
                  </a:lnTo>
                  <a:lnTo>
                    <a:pt x="2536571" y="798068"/>
                  </a:lnTo>
                  <a:lnTo>
                    <a:pt x="2536825" y="782840"/>
                  </a:lnTo>
                  <a:lnTo>
                    <a:pt x="2535301" y="776490"/>
                  </a:lnTo>
                  <a:lnTo>
                    <a:pt x="2532253" y="770140"/>
                  </a:lnTo>
                  <a:lnTo>
                    <a:pt x="2546477" y="779018"/>
                  </a:lnTo>
                  <a:lnTo>
                    <a:pt x="2551874" y="770140"/>
                  </a:lnTo>
                  <a:lnTo>
                    <a:pt x="2555748" y="763790"/>
                  </a:lnTo>
                  <a:close/>
                </a:path>
                <a:path w="3014345" h="1185545">
                  <a:moveTo>
                    <a:pt x="2606205" y="665988"/>
                  </a:moveTo>
                  <a:lnTo>
                    <a:pt x="2604262" y="655840"/>
                  </a:lnTo>
                  <a:lnTo>
                    <a:pt x="2599893" y="645668"/>
                  </a:lnTo>
                  <a:lnTo>
                    <a:pt x="2598204" y="643140"/>
                  </a:lnTo>
                  <a:lnTo>
                    <a:pt x="2593111" y="635508"/>
                  </a:lnTo>
                  <a:lnTo>
                    <a:pt x="2588526" y="631088"/>
                  </a:lnTo>
                  <a:lnTo>
                    <a:pt x="2588526" y="671068"/>
                  </a:lnTo>
                  <a:lnTo>
                    <a:pt x="2588171" y="677418"/>
                  </a:lnTo>
                  <a:lnTo>
                    <a:pt x="2560955" y="705358"/>
                  </a:lnTo>
                  <a:lnTo>
                    <a:pt x="2554478" y="706640"/>
                  </a:lnTo>
                  <a:lnTo>
                    <a:pt x="2546731" y="705358"/>
                  </a:lnTo>
                  <a:lnTo>
                    <a:pt x="2537714" y="700290"/>
                  </a:lnTo>
                  <a:lnTo>
                    <a:pt x="2571750" y="643140"/>
                  </a:lnTo>
                  <a:lnTo>
                    <a:pt x="2588526" y="671068"/>
                  </a:lnTo>
                  <a:lnTo>
                    <a:pt x="2588526" y="631088"/>
                  </a:lnTo>
                  <a:lnTo>
                    <a:pt x="2548267" y="608838"/>
                  </a:lnTo>
                  <a:lnTo>
                    <a:pt x="2536875" y="607568"/>
                  </a:lnTo>
                  <a:lnTo>
                    <a:pt x="2525903" y="608838"/>
                  </a:lnTo>
                  <a:lnTo>
                    <a:pt x="2490978" y="635508"/>
                  </a:lnTo>
                  <a:lnTo>
                    <a:pt x="2482113" y="662190"/>
                  </a:lnTo>
                  <a:lnTo>
                    <a:pt x="2482215" y="669810"/>
                  </a:lnTo>
                  <a:lnTo>
                    <a:pt x="2483853" y="678688"/>
                  </a:lnTo>
                  <a:lnTo>
                    <a:pt x="2486888" y="686308"/>
                  </a:lnTo>
                  <a:lnTo>
                    <a:pt x="2491333" y="692658"/>
                  </a:lnTo>
                  <a:lnTo>
                    <a:pt x="2497201" y="700290"/>
                  </a:lnTo>
                  <a:lnTo>
                    <a:pt x="2510028" y="683768"/>
                  </a:lnTo>
                  <a:lnTo>
                    <a:pt x="2504313" y="676160"/>
                  </a:lnTo>
                  <a:lnTo>
                    <a:pt x="2501138" y="669810"/>
                  </a:lnTo>
                  <a:lnTo>
                    <a:pt x="2500503" y="663460"/>
                  </a:lnTo>
                  <a:lnTo>
                    <a:pt x="2499741" y="657110"/>
                  </a:lnTo>
                  <a:lnTo>
                    <a:pt x="2501392" y="650760"/>
                  </a:lnTo>
                  <a:lnTo>
                    <a:pt x="2526792" y="627888"/>
                  </a:lnTo>
                  <a:lnTo>
                    <a:pt x="2541613" y="627888"/>
                  </a:lnTo>
                  <a:lnTo>
                    <a:pt x="2549677" y="630440"/>
                  </a:lnTo>
                  <a:lnTo>
                    <a:pt x="2558161" y="634238"/>
                  </a:lnTo>
                  <a:lnTo>
                    <a:pt x="2512822" y="710438"/>
                  </a:lnTo>
                  <a:lnTo>
                    <a:pt x="2516251" y="711708"/>
                  </a:lnTo>
                  <a:lnTo>
                    <a:pt x="2517267" y="712990"/>
                  </a:lnTo>
                  <a:lnTo>
                    <a:pt x="2529675" y="719340"/>
                  </a:lnTo>
                  <a:lnTo>
                    <a:pt x="2541600" y="723138"/>
                  </a:lnTo>
                  <a:lnTo>
                    <a:pt x="2553068" y="724408"/>
                  </a:lnTo>
                  <a:lnTo>
                    <a:pt x="2564130" y="723138"/>
                  </a:lnTo>
                  <a:lnTo>
                    <a:pt x="2597912" y="697738"/>
                  </a:lnTo>
                  <a:lnTo>
                    <a:pt x="2605798" y="677418"/>
                  </a:lnTo>
                  <a:lnTo>
                    <a:pt x="2606205" y="665988"/>
                  </a:lnTo>
                  <a:close/>
                </a:path>
                <a:path w="3014345" h="1185545">
                  <a:moveTo>
                    <a:pt x="2685542" y="546608"/>
                  </a:moveTo>
                  <a:lnTo>
                    <a:pt x="2670835" y="544068"/>
                  </a:lnTo>
                  <a:lnTo>
                    <a:pt x="2560574" y="525018"/>
                  </a:lnTo>
                  <a:lnTo>
                    <a:pt x="2550922" y="540258"/>
                  </a:lnTo>
                  <a:lnTo>
                    <a:pt x="2629662" y="639318"/>
                  </a:lnTo>
                  <a:lnTo>
                    <a:pt x="2640330" y="621538"/>
                  </a:lnTo>
                  <a:lnTo>
                    <a:pt x="2591689" y="561860"/>
                  </a:lnTo>
                  <a:lnTo>
                    <a:pt x="2585847" y="555510"/>
                  </a:lnTo>
                  <a:lnTo>
                    <a:pt x="2580640" y="549160"/>
                  </a:lnTo>
                  <a:lnTo>
                    <a:pt x="2576195" y="544068"/>
                  </a:lnTo>
                  <a:lnTo>
                    <a:pt x="2592578" y="549160"/>
                  </a:lnTo>
                  <a:lnTo>
                    <a:pt x="2600579" y="550418"/>
                  </a:lnTo>
                  <a:lnTo>
                    <a:pt x="2674620" y="564388"/>
                  </a:lnTo>
                  <a:lnTo>
                    <a:pt x="2685542" y="546608"/>
                  </a:lnTo>
                  <a:close/>
                </a:path>
                <a:path w="3014345" h="1185545">
                  <a:moveTo>
                    <a:pt x="2730398" y="461657"/>
                  </a:moveTo>
                  <a:lnTo>
                    <a:pt x="2729611" y="451739"/>
                  </a:lnTo>
                  <a:lnTo>
                    <a:pt x="2725991" y="440270"/>
                  </a:lnTo>
                  <a:lnTo>
                    <a:pt x="2719349" y="429653"/>
                  </a:lnTo>
                  <a:lnTo>
                    <a:pt x="2712148" y="422363"/>
                  </a:lnTo>
                  <a:lnTo>
                    <a:pt x="2712148" y="461657"/>
                  </a:lnTo>
                  <a:lnTo>
                    <a:pt x="2712148" y="468718"/>
                  </a:lnTo>
                  <a:lnTo>
                    <a:pt x="2685034" y="497459"/>
                  </a:lnTo>
                  <a:lnTo>
                    <a:pt x="2677337" y="497992"/>
                  </a:lnTo>
                  <a:lnTo>
                    <a:pt x="2669133" y="496735"/>
                  </a:lnTo>
                  <a:lnTo>
                    <a:pt x="2635072" y="476377"/>
                  </a:lnTo>
                  <a:lnTo>
                    <a:pt x="2624975" y="448652"/>
                  </a:lnTo>
                  <a:lnTo>
                    <a:pt x="2626487" y="441972"/>
                  </a:lnTo>
                  <a:lnTo>
                    <a:pt x="2659850" y="419315"/>
                  </a:lnTo>
                  <a:lnTo>
                    <a:pt x="2668155" y="420674"/>
                  </a:lnTo>
                  <a:lnTo>
                    <a:pt x="2702280" y="441109"/>
                  </a:lnTo>
                  <a:lnTo>
                    <a:pt x="2712148" y="461657"/>
                  </a:lnTo>
                  <a:lnTo>
                    <a:pt x="2712148" y="422363"/>
                  </a:lnTo>
                  <a:lnTo>
                    <a:pt x="2709710" y="419887"/>
                  </a:lnTo>
                  <a:lnTo>
                    <a:pt x="2708897" y="419315"/>
                  </a:lnTo>
                  <a:lnTo>
                    <a:pt x="2697099" y="410972"/>
                  </a:lnTo>
                  <a:lnTo>
                    <a:pt x="2684475" y="404596"/>
                  </a:lnTo>
                  <a:lnTo>
                    <a:pt x="2672359" y="400723"/>
                  </a:lnTo>
                  <a:lnTo>
                    <a:pt x="2660764" y="399364"/>
                  </a:lnTo>
                  <a:lnTo>
                    <a:pt x="2649728" y="400558"/>
                  </a:lnTo>
                  <a:lnTo>
                    <a:pt x="2615438" y="426974"/>
                  </a:lnTo>
                  <a:lnTo>
                    <a:pt x="2606929" y="455549"/>
                  </a:lnTo>
                  <a:lnTo>
                    <a:pt x="2607170" y="462661"/>
                  </a:lnTo>
                  <a:lnTo>
                    <a:pt x="2632519" y="501294"/>
                  </a:lnTo>
                  <a:lnTo>
                    <a:pt x="2676487" y="517982"/>
                  </a:lnTo>
                  <a:lnTo>
                    <a:pt x="2687447" y="516636"/>
                  </a:lnTo>
                  <a:lnTo>
                    <a:pt x="2697734" y="513067"/>
                  </a:lnTo>
                  <a:lnTo>
                    <a:pt x="2706878" y="507517"/>
                  </a:lnTo>
                  <a:lnTo>
                    <a:pt x="2714879" y="499973"/>
                  </a:lnTo>
                  <a:lnTo>
                    <a:pt x="2716301" y="497992"/>
                  </a:lnTo>
                  <a:lnTo>
                    <a:pt x="2721737" y="490474"/>
                  </a:lnTo>
                  <a:lnTo>
                    <a:pt x="2726448" y="480999"/>
                  </a:lnTo>
                  <a:lnTo>
                    <a:pt x="2729331" y="471398"/>
                  </a:lnTo>
                  <a:lnTo>
                    <a:pt x="2730398" y="461657"/>
                  </a:lnTo>
                  <a:close/>
                </a:path>
                <a:path w="3014345" h="1185545">
                  <a:moveTo>
                    <a:pt x="2783332" y="382270"/>
                  </a:moveTo>
                  <a:lnTo>
                    <a:pt x="2681605" y="321437"/>
                  </a:lnTo>
                  <a:lnTo>
                    <a:pt x="2671318" y="338709"/>
                  </a:lnTo>
                  <a:lnTo>
                    <a:pt x="2724531" y="370459"/>
                  </a:lnTo>
                  <a:lnTo>
                    <a:pt x="2731770" y="374904"/>
                  </a:lnTo>
                  <a:lnTo>
                    <a:pt x="2737993" y="379857"/>
                  </a:lnTo>
                  <a:lnTo>
                    <a:pt x="2742946" y="385445"/>
                  </a:lnTo>
                  <a:lnTo>
                    <a:pt x="2746248" y="389128"/>
                  </a:lnTo>
                  <a:lnTo>
                    <a:pt x="2748026" y="393065"/>
                  </a:lnTo>
                  <a:lnTo>
                    <a:pt x="2749042" y="401828"/>
                  </a:lnTo>
                  <a:lnTo>
                    <a:pt x="2748153" y="405892"/>
                  </a:lnTo>
                  <a:lnTo>
                    <a:pt x="2743327" y="413893"/>
                  </a:lnTo>
                  <a:lnTo>
                    <a:pt x="2739631" y="417334"/>
                  </a:lnTo>
                  <a:lnTo>
                    <a:pt x="2734564" y="420116"/>
                  </a:lnTo>
                  <a:lnTo>
                    <a:pt x="2747010" y="435610"/>
                  </a:lnTo>
                  <a:lnTo>
                    <a:pt x="2754376" y="431800"/>
                  </a:lnTo>
                  <a:lnTo>
                    <a:pt x="2759710" y="426974"/>
                  </a:lnTo>
                  <a:lnTo>
                    <a:pt x="2763139" y="421132"/>
                  </a:lnTo>
                  <a:lnTo>
                    <a:pt x="2765552" y="417195"/>
                  </a:lnTo>
                  <a:lnTo>
                    <a:pt x="2766695" y="412750"/>
                  </a:lnTo>
                  <a:lnTo>
                    <a:pt x="2766314" y="408051"/>
                  </a:lnTo>
                  <a:lnTo>
                    <a:pt x="2766060" y="403352"/>
                  </a:lnTo>
                  <a:lnTo>
                    <a:pt x="2763520" y="396875"/>
                  </a:lnTo>
                  <a:lnTo>
                    <a:pt x="2758694" y="388493"/>
                  </a:lnTo>
                  <a:lnTo>
                    <a:pt x="2774061" y="397764"/>
                  </a:lnTo>
                  <a:lnTo>
                    <a:pt x="2779598" y="388493"/>
                  </a:lnTo>
                  <a:lnTo>
                    <a:pt x="2783332" y="382270"/>
                  </a:lnTo>
                  <a:close/>
                </a:path>
                <a:path w="3014345" h="1185545">
                  <a:moveTo>
                    <a:pt x="2848102" y="273812"/>
                  </a:moveTo>
                  <a:lnTo>
                    <a:pt x="2814472" y="253733"/>
                  </a:lnTo>
                  <a:lnTo>
                    <a:pt x="2814472" y="298856"/>
                  </a:lnTo>
                  <a:lnTo>
                    <a:pt x="2813405" y="305028"/>
                  </a:lnTo>
                  <a:lnTo>
                    <a:pt x="2782252" y="324319"/>
                  </a:lnTo>
                  <a:lnTo>
                    <a:pt x="2774086" y="322834"/>
                  </a:lnTo>
                  <a:lnTo>
                    <a:pt x="2739301" y="302044"/>
                  </a:lnTo>
                  <a:lnTo>
                    <a:pt x="2728722" y="274929"/>
                  </a:lnTo>
                  <a:lnTo>
                    <a:pt x="2729941" y="268897"/>
                  </a:lnTo>
                  <a:lnTo>
                    <a:pt x="2760942" y="249047"/>
                  </a:lnTo>
                  <a:lnTo>
                    <a:pt x="2769044" y="250532"/>
                  </a:lnTo>
                  <a:lnTo>
                    <a:pt x="2803372" y="271195"/>
                  </a:lnTo>
                  <a:lnTo>
                    <a:pt x="2814472" y="298856"/>
                  </a:lnTo>
                  <a:lnTo>
                    <a:pt x="2814472" y="253733"/>
                  </a:lnTo>
                  <a:lnTo>
                    <a:pt x="2806623" y="249047"/>
                  </a:lnTo>
                  <a:lnTo>
                    <a:pt x="2707386" y="189738"/>
                  </a:lnTo>
                  <a:lnTo>
                    <a:pt x="2697099" y="207010"/>
                  </a:lnTo>
                  <a:lnTo>
                    <a:pt x="2746629" y="236601"/>
                  </a:lnTo>
                  <a:lnTo>
                    <a:pt x="2741168" y="237363"/>
                  </a:lnTo>
                  <a:lnTo>
                    <a:pt x="2735834" y="239268"/>
                  </a:lnTo>
                  <a:lnTo>
                    <a:pt x="2711348" y="274929"/>
                  </a:lnTo>
                  <a:lnTo>
                    <a:pt x="2711069" y="282067"/>
                  </a:lnTo>
                  <a:lnTo>
                    <a:pt x="2711729" y="289306"/>
                  </a:lnTo>
                  <a:lnTo>
                    <a:pt x="2737815" y="327329"/>
                  </a:lnTo>
                  <a:lnTo>
                    <a:pt x="2775077" y="343154"/>
                  </a:lnTo>
                  <a:lnTo>
                    <a:pt x="2782519" y="343776"/>
                  </a:lnTo>
                  <a:lnTo>
                    <a:pt x="2789644" y="343369"/>
                  </a:lnTo>
                  <a:lnTo>
                    <a:pt x="2823337" y="320421"/>
                  </a:lnTo>
                  <a:lnTo>
                    <a:pt x="2829814" y="295021"/>
                  </a:lnTo>
                  <a:lnTo>
                    <a:pt x="2828417" y="288417"/>
                  </a:lnTo>
                  <a:lnTo>
                    <a:pt x="2825496" y="281686"/>
                  </a:lnTo>
                  <a:lnTo>
                    <a:pt x="2838704" y="289560"/>
                  </a:lnTo>
                  <a:lnTo>
                    <a:pt x="2843403" y="281686"/>
                  </a:lnTo>
                  <a:lnTo>
                    <a:pt x="2848102" y="273812"/>
                  </a:lnTo>
                  <a:close/>
                </a:path>
                <a:path w="3014345" h="1185545">
                  <a:moveTo>
                    <a:pt x="2945892" y="110363"/>
                  </a:moveTo>
                  <a:lnTo>
                    <a:pt x="2844038" y="49530"/>
                  </a:lnTo>
                  <a:lnTo>
                    <a:pt x="2833751" y="66802"/>
                  </a:lnTo>
                  <a:lnTo>
                    <a:pt x="2895854" y="103886"/>
                  </a:lnTo>
                  <a:lnTo>
                    <a:pt x="2902331" y="108966"/>
                  </a:lnTo>
                  <a:lnTo>
                    <a:pt x="2909951" y="118618"/>
                  </a:lnTo>
                  <a:lnTo>
                    <a:pt x="2911983" y="123825"/>
                  </a:lnTo>
                  <a:lnTo>
                    <a:pt x="2912110" y="135128"/>
                  </a:lnTo>
                  <a:lnTo>
                    <a:pt x="2910713" y="140335"/>
                  </a:lnTo>
                  <a:lnTo>
                    <a:pt x="2907792" y="145161"/>
                  </a:lnTo>
                  <a:lnTo>
                    <a:pt x="2903982" y="151638"/>
                  </a:lnTo>
                  <a:lnTo>
                    <a:pt x="2899283" y="155067"/>
                  </a:lnTo>
                  <a:lnTo>
                    <a:pt x="2888361" y="156083"/>
                  </a:lnTo>
                  <a:lnTo>
                    <a:pt x="2881757" y="154051"/>
                  </a:lnTo>
                  <a:lnTo>
                    <a:pt x="2807970" y="109982"/>
                  </a:lnTo>
                  <a:lnTo>
                    <a:pt x="2797683" y="127254"/>
                  </a:lnTo>
                  <a:lnTo>
                    <a:pt x="2856738" y="162560"/>
                  </a:lnTo>
                  <a:lnTo>
                    <a:pt x="2877312" y="190881"/>
                  </a:lnTo>
                  <a:lnTo>
                    <a:pt x="2876169" y="198247"/>
                  </a:lnTo>
                  <a:lnTo>
                    <a:pt x="2855595" y="216535"/>
                  </a:lnTo>
                  <a:lnTo>
                    <a:pt x="2851912" y="215773"/>
                  </a:lnTo>
                  <a:lnTo>
                    <a:pt x="2848229" y="215138"/>
                  </a:lnTo>
                  <a:lnTo>
                    <a:pt x="2842895" y="212725"/>
                  </a:lnTo>
                  <a:lnTo>
                    <a:pt x="2836037" y="208534"/>
                  </a:lnTo>
                  <a:lnTo>
                    <a:pt x="2771902" y="170307"/>
                  </a:lnTo>
                  <a:lnTo>
                    <a:pt x="2831592" y="229108"/>
                  </a:lnTo>
                  <a:lnTo>
                    <a:pt x="2855341" y="237172"/>
                  </a:lnTo>
                  <a:lnTo>
                    <a:pt x="2862199" y="236474"/>
                  </a:lnTo>
                  <a:lnTo>
                    <a:pt x="2885275" y="216535"/>
                  </a:lnTo>
                  <a:lnTo>
                    <a:pt x="2888894" y="208280"/>
                  </a:lnTo>
                  <a:lnTo>
                    <a:pt x="2890520" y="197967"/>
                  </a:lnTo>
                  <a:lnTo>
                    <a:pt x="2889364" y="187223"/>
                  </a:lnTo>
                  <a:lnTo>
                    <a:pt x="2885440" y="176022"/>
                  </a:lnTo>
                  <a:lnTo>
                    <a:pt x="2892298" y="177419"/>
                  </a:lnTo>
                  <a:lnTo>
                    <a:pt x="2898648" y="176657"/>
                  </a:lnTo>
                  <a:lnTo>
                    <a:pt x="2899968" y="176022"/>
                  </a:lnTo>
                  <a:lnTo>
                    <a:pt x="2904744" y="173736"/>
                  </a:lnTo>
                  <a:lnTo>
                    <a:pt x="2926842" y="130048"/>
                  </a:lnTo>
                  <a:lnTo>
                    <a:pt x="2925445" y="123444"/>
                  </a:lnTo>
                  <a:lnTo>
                    <a:pt x="2922397" y="117221"/>
                  </a:lnTo>
                  <a:lnTo>
                    <a:pt x="2936621" y="125730"/>
                  </a:lnTo>
                  <a:lnTo>
                    <a:pt x="2941751" y="117221"/>
                  </a:lnTo>
                  <a:lnTo>
                    <a:pt x="2945892" y="110363"/>
                  </a:lnTo>
                  <a:close/>
                </a:path>
                <a:path w="3014345" h="1185545">
                  <a:moveTo>
                    <a:pt x="3014218" y="83947"/>
                  </a:moveTo>
                  <a:lnTo>
                    <a:pt x="2873756" y="0"/>
                  </a:lnTo>
                  <a:lnTo>
                    <a:pt x="2862580" y="18554"/>
                  </a:lnTo>
                  <a:lnTo>
                    <a:pt x="3003042" y="102489"/>
                  </a:lnTo>
                  <a:lnTo>
                    <a:pt x="3014218" y="839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1247" y="160020"/>
              <a:ext cx="614172" cy="4846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299704" y="6566027"/>
            <a:ext cx="153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086739"/>
            <a:ext cx="415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Changing</a:t>
            </a:r>
            <a:r>
              <a:rPr sz="3600" spc="-120" dirty="0"/>
              <a:t> </a:t>
            </a:r>
            <a:r>
              <a:rPr sz="3600" spc="-25" dirty="0"/>
              <a:t>the</a:t>
            </a:r>
            <a:r>
              <a:rPr sz="3600" spc="-125" dirty="0"/>
              <a:t> </a:t>
            </a:r>
            <a:r>
              <a:rPr sz="3600" spc="-50" dirty="0"/>
              <a:t>Narrative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665670" y="2659062"/>
            <a:ext cx="2809875" cy="2469515"/>
            <a:chOff x="665670" y="2659062"/>
            <a:chExt cx="2809875" cy="2469515"/>
          </a:xfrm>
        </p:grpSpPr>
        <p:sp>
          <p:nvSpPr>
            <p:cNvPr id="6" name="object 6"/>
            <p:cNvSpPr/>
            <p:nvPr/>
          </p:nvSpPr>
          <p:spPr>
            <a:xfrm>
              <a:off x="673608" y="2666999"/>
              <a:ext cx="2794000" cy="2453640"/>
            </a:xfrm>
            <a:custGeom>
              <a:avLst/>
              <a:gdLst/>
              <a:ahLst/>
              <a:cxnLst/>
              <a:rect l="l" t="t" r="r" b="b"/>
              <a:pathLst>
                <a:path w="2794000" h="2453640">
                  <a:moveTo>
                    <a:pt x="2793492" y="0"/>
                  </a:moveTo>
                  <a:lnTo>
                    <a:pt x="0" y="0"/>
                  </a:lnTo>
                  <a:lnTo>
                    <a:pt x="0" y="307340"/>
                  </a:lnTo>
                  <a:lnTo>
                    <a:pt x="0" y="2147570"/>
                  </a:lnTo>
                  <a:lnTo>
                    <a:pt x="0" y="2453640"/>
                  </a:lnTo>
                  <a:lnTo>
                    <a:pt x="2793492" y="2453640"/>
                  </a:lnTo>
                  <a:lnTo>
                    <a:pt x="2793492" y="2147570"/>
                  </a:lnTo>
                  <a:lnTo>
                    <a:pt x="306705" y="2147570"/>
                  </a:lnTo>
                  <a:lnTo>
                    <a:pt x="306705" y="307340"/>
                  </a:lnTo>
                  <a:lnTo>
                    <a:pt x="2486787" y="307340"/>
                  </a:lnTo>
                  <a:lnTo>
                    <a:pt x="2486787" y="2146935"/>
                  </a:lnTo>
                  <a:lnTo>
                    <a:pt x="2793492" y="2146947"/>
                  </a:lnTo>
                  <a:lnTo>
                    <a:pt x="2793492" y="307340"/>
                  </a:lnTo>
                  <a:lnTo>
                    <a:pt x="2793492" y="306705"/>
                  </a:lnTo>
                  <a:lnTo>
                    <a:pt x="279349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608" y="2667000"/>
              <a:ext cx="2794000" cy="2453640"/>
            </a:xfrm>
            <a:custGeom>
              <a:avLst/>
              <a:gdLst/>
              <a:ahLst/>
              <a:cxnLst/>
              <a:rect l="l" t="t" r="r" b="b"/>
              <a:pathLst>
                <a:path w="2794000" h="2453640">
                  <a:moveTo>
                    <a:pt x="0" y="0"/>
                  </a:moveTo>
                  <a:lnTo>
                    <a:pt x="2793492" y="0"/>
                  </a:lnTo>
                  <a:lnTo>
                    <a:pt x="2793492" y="2453640"/>
                  </a:lnTo>
                  <a:lnTo>
                    <a:pt x="0" y="2453640"/>
                  </a:lnTo>
                  <a:lnTo>
                    <a:pt x="0" y="0"/>
                  </a:lnTo>
                  <a:close/>
                </a:path>
                <a:path w="2794000" h="2453640">
                  <a:moveTo>
                    <a:pt x="306705" y="306704"/>
                  </a:moveTo>
                  <a:lnTo>
                    <a:pt x="306705" y="2146935"/>
                  </a:lnTo>
                  <a:lnTo>
                    <a:pt x="2486787" y="2146935"/>
                  </a:lnTo>
                  <a:lnTo>
                    <a:pt x="2486787" y="306704"/>
                  </a:lnTo>
                  <a:lnTo>
                    <a:pt x="306705" y="306704"/>
                  </a:lnTo>
                  <a:close/>
                </a:path>
              </a:pathLst>
            </a:custGeom>
            <a:ln w="15875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0313" y="3611956"/>
            <a:ext cx="2180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Identity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28042" y="2659062"/>
            <a:ext cx="2811145" cy="2469515"/>
            <a:chOff x="5928042" y="2659062"/>
            <a:chExt cx="2811145" cy="2469515"/>
          </a:xfrm>
        </p:grpSpPr>
        <p:sp>
          <p:nvSpPr>
            <p:cNvPr id="10" name="object 10"/>
            <p:cNvSpPr/>
            <p:nvPr/>
          </p:nvSpPr>
          <p:spPr>
            <a:xfrm>
              <a:off x="5935980" y="2666999"/>
              <a:ext cx="2795270" cy="2453640"/>
            </a:xfrm>
            <a:custGeom>
              <a:avLst/>
              <a:gdLst/>
              <a:ahLst/>
              <a:cxnLst/>
              <a:rect l="l" t="t" r="r" b="b"/>
              <a:pathLst>
                <a:path w="2795270" h="2453640">
                  <a:moveTo>
                    <a:pt x="2795016" y="0"/>
                  </a:moveTo>
                  <a:lnTo>
                    <a:pt x="0" y="0"/>
                  </a:lnTo>
                  <a:lnTo>
                    <a:pt x="0" y="307340"/>
                  </a:lnTo>
                  <a:lnTo>
                    <a:pt x="0" y="2147570"/>
                  </a:lnTo>
                  <a:lnTo>
                    <a:pt x="0" y="2453640"/>
                  </a:lnTo>
                  <a:lnTo>
                    <a:pt x="2795016" y="2453640"/>
                  </a:lnTo>
                  <a:lnTo>
                    <a:pt x="2795016" y="2147570"/>
                  </a:lnTo>
                  <a:lnTo>
                    <a:pt x="306705" y="2147570"/>
                  </a:lnTo>
                  <a:lnTo>
                    <a:pt x="306705" y="307340"/>
                  </a:lnTo>
                  <a:lnTo>
                    <a:pt x="2488311" y="307340"/>
                  </a:lnTo>
                  <a:lnTo>
                    <a:pt x="2488311" y="2146935"/>
                  </a:lnTo>
                  <a:lnTo>
                    <a:pt x="2795016" y="2146935"/>
                  </a:lnTo>
                  <a:lnTo>
                    <a:pt x="2795016" y="307340"/>
                  </a:lnTo>
                  <a:lnTo>
                    <a:pt x="2795016" y="306705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5979" y="2667000"/>
              <a:ext cx="2795270" cy="2453640"/>
            </a:xfrm>
            <a:custGeom>
              <a:avLst/>
              <a:gdLst/>
              <a:ahLst/>
              <a:cxnLst/>
              <a:rect l="l" t="t" r="r" b="b"/>
              <a:pathLst>
                <a:path w="2795270" h="2453640">
                  <a:moveTo>
                    <a:pt x="0" y="0"/>
                  </a:moveTo>
                  <a:lnTo>
                    <a:pt x="2795016" y="0"/>
                  </a:lnTo>
                  <a:lnTo>
                    <a:pt x="2795016" y="2453640"/>
                  </a:lnTo>
                  <a:lnTo>
                    <a:pt x="0" y="245364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42684" y="2973704"/>
            <a:ext cx="2181860" cy="1840230"/>
          </a:xfrm>
          <a:prstGeom prst="rect">
            <a:avLst/>
          </a:prstGeom>
          <a:ln w="15875">
            <a:solidFill>
              <a:srgbClr val="117DA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554990" marR="423545" indent="-12382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Support  </a:t>
            </a:r>
            <a:r>
              <a:rPr sz="3200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5942" y="2659062"/>
            <a:ext cx="3028950" cy="2469515"/>
            <a:chOff x="555942" y="2659062"/>
            <a:chExt cx="3028950" cy="2469515"/>
          </a:xfrm>
        </p:grpSpPr>
        <p:sp>
          <p:nvSpPr>
            <p:cNvPr id="14" name="object 14"/>
            <p:cNvSpPr/>
            <p:nvPr/>
          </p:nvSpPr>
          <p:spPr>
            <a:xfrm>
              <a:off x="563880" y="2669539"/>
              <a:ext cx="3013075" cy="2451100"/>
            </a:xfrm>
            <a:custGeom>
              <a:avLst/>
              <a:gdLst/>
              <a:ahLst/>
              <a:cxnLst/>
              <a:rect l="l" t="t" r="r" b="b"/>
              <a:pathLst>
                <a:path w="3013075" h="2451100">
                  <a:moveTo>
                    <a:pt x="1816328" y="2425700"/>
                  </a:moveTo>
                  <a:lnTo>
                    <a:pt x="1196612" y="2425700"/>
                  </a:lnTo>
                  <a:lnTo>
                    <a:pt x="1297789" y="2451100"/>
                  </a:lnTo>
                  <a:lnTo>
                    <a:pt x="1715153" y="2451100"/>
                  </a:lnTo>
                  <a:lnTo>
                    <a:pt x="1816328" y="2425700"/>
                  </a:lnTo>
                  <a:close/>
                </a:path>
                <a:path w="3013075" h="2451100">
                  <a:moveTo>
                    <a:pt x="1816328" y="25400"/>
                  </a:moveTo>
                  <a:lnTo>
                    <a:pt x="1196612" y="25400"/>
                  </a:lnTo>
                  <a:lnTo>
                    <a:pt x="1146919" y="38100"/>
                  </a:lnTo>
                  <a:lnTo>
                    <a:pt x="908606" y="101600"/>
                  </a:lnTo>
                  <a:lnTo>
                    <a:pt x="863183" y="127000"/>
                  </a:lnTo>
                  <a:lnTo>
                    <a:pt x="774816" y="152400"/>
                  </a:lnTo>
                  <a:lnTo>
                    <a:pt x="731932" y="177800"/>
                  </a:lnTo>
                  <a:lnTo>
                    <a:pt x="689953" y="203200"/>
                  </a:lnTo>
                  <a:lnTo>
                    <a:pt x="648910" y="215900"/>
                  </a:lnTo>
                  <a:lnTo>
                    <a:pt x="608833" y="241300"/>
                  </a:lnTo>
                  <a:lnTo>
                    <a:pt x="569751" y="266700"/>
                  </a:lnTo>
                  <a:lnTo>
                    <a:pt x="531695" y="292100"/>
                  </a:lnTo>
                  <a:lnTo>
                    <a:pt x="494693" y="317500"/>
                  </a:lnTo>
                  <a:lnTo>
                    <a:pt x="458777" y="342900"/>
                  </a:lnTo>
                  <a:lnTo>
                    <a:pt x="423976" y="381000"/>
                  </a:lnTo>
                  <a:lnTo>
                    <a:pt x="390320" y="406400"/>
                  </a:lnTo>
                  <a:lnTo>
                    <a:pt x="357839" y="431800"/>
                  </a:lnTo>
                  <a:lnTo>
                    <a:pt x="326562" y="469900"/>
                  </a:lnTo>
                  <a:lnTo>
                    <a:pt x="296519" y="495300"/>
                  </a:lnTo>
                  <a:lnTo>
                    <a:pt x="267741" y="533400"/>
                  </a:lnTo>
                  <a:lnTo>
                    <a:pt x="240258" y="571500"/>
                  </a:lnTo>
                  <a:lnTo>
                    <a:pt x="214098" y="596900"/>
                  </a:lnTo>
                  <a:lnTo>
                    <a:pt x="189292" y="635000"/>
                  </a:lnTo>
                  <a:lnTo>
                    <a:pt x="165870" y="673100"/>
                  </a:lnTo>
                  <a:lnTo>
                    <a:pt x="143862" y="711200"/>
                  </a:lnTo>
                  <a:lnTo>
                    <a:pt x="123298" y="749300"/>
                  </a:lnTo>
                  <a:lnTo>
                    <a:pt x="104207" y="787400"/>
                  </a:lnTo>
                  <a:lnTo>
                    <a:pt x="86619" y="825500"/>
                  </a:lnTo>
                  <a:lnTo>
                    <a:pt x="70565" y="863600"/>
                  </a:lnTo>
                  <a:lnTo>
                    <a:pt x="56073" y="901700"/>
                  </a:lnTo>
                  <a:lnTo>
                    <a:pt x="43175" y="939800"/>
                  </a:lnTo>
                  <a:lnTo>
                    <a:pt x="31900" y="977900"/>
                  </a:lnTo>
                  <a:lnTo>
                    <a:pt x="22277" y="1016000"/>
                  </a:lnTo>
                  <a:lnTo>
                    <a:pt x="14337" y="1066800"/>
                  </a:lnTo>
                  <a:lnTo>
                    <a:pt x="8109" y="1104900"/>
                  </a:lnTo>
                  <a:lnTo>
                    <a:pt x="3624" y="1143000"/>
                  </a:lnTo>
                  <a:lnTo>
                    <a:pt x="911" y="1193800"/>
                  </a:lnTo>
                  <a:lnTo>
                    <a:pt x="0" y="1231900"/>
                  </a:lnTo>
                  <a:lnTo>
                    <a:pt x="911" y="1270000"/>
                  </a:lnTo>
                  <a:lnTo>
                    <a:pt x="3624" y="1320800"/>
                  </a:lnTo>
                  <a:lnTo>
                    <a:pt x="8109" y="1358900"/>
                  </a:lnTo>
                  <a:lnTo>
                    <a:pt x="14337" y="1397000"/>
                  </a:lnTo>
                  <a:lnTo>
                    <a:pt x="22277" y="1447800"/>
                  </a:lnTo>
                  <a:lnTo>
                    <a:pt x="31900" y="1485900"/>
                  </a:lnTo>
                  <a:lnTo>
                    <a:pt x="43175" y="1524000"/>
                  </a:lnTo>
                  <a:lnTo>
                    <a:pt x="56073" y="1562100"/>
                  </a:lnTo>
                  <a:lnTo>
                    <a:pt x="70565" y="1600200"/>
                  </a:lnTo>
                  <a:lnTo>
                    <a:pt x="86619" y="1638300"/>
                  </a:lnTo>
                  <a:lnTo>
                    <a:pt x="104207" y="1676400"/>
                  </a:lnTo>
                  <a:lnTo>
                    <a:pt x="123298" y="1714500"/>
                  </a:lnTo>
                  <a:lnTo>
                    <a:pt x="143862" y="1752600"/>
                  </a:lnTo>
                  <a:lnTo>
                    <a:pt x="165870" y="1790700"/>
                  </a:lnTo>
                  <a:lnTo>
                    <a:pt x="189292" y="1828800"/>
                  </a:lnTo>
                  <a:lnTo>
                    <a:pt x="214098" y="1866900"/>
                  </a:lnTo>
                  <a:lnTo>
                    <a:pt x="240258" y="1892300"/>
                  </a:lnTo>
                  <a:lnTo>
                    <a:pt x="267741" y="1930400"/>
                  </a:lnTo>
                  <a:lnTo>
                    <a:pt x="296519" y="1955800"/>
                  </a:lnTo>
                  <a:lnTo>
                    <a:pt x="326562" y="1993900"/>
                  </a:lnTo>
                  <a:lnTo>
                    <a:pt x="357839" y="2019300"/>
                  </a:lnTo>
                  <a:lnTo>
                    <a:pt x="390320" y="2057400"/>
                  </a:lnTo>
                  <a:lnTo>
                    <a:pt x="423976" y="2082800"/>
                  </a:lnTo>
                  <a:lnTo>
                    <a:pt x="458777" y="2108200"/>
                  </a:lnTo>
                  <a:lnTo>
                    <a:pt x="494693" y="2133600"/>
                  </a:lnTo>
                  <a:lnTo>
                    <a:pt x="531695" y="2171700"/>
                  </a:lnTo>
                  <a:lnTo>
                    <a:pt x="569751" y="2197100"/>
                  </a:lnTo>
                  <a:lnTo>
                    <a:pt x="608833" y="2209800"/>
                  </a:lnTo>
                  <a:lnTo>
                    <a:pt x="648910" y="2235200"/>
                  </a:lnTo>
                  <a:lnTo>
                    <a:pt x="689953" y="2260600"/>
                  </a:lnTo>
                  <a:lnTo>
                    <a:pt x="731932" y="2286000"/>
                  </a:lnTo>
                  <a:lnTo>
                    <a:pt x="774816" y="2298700"/>
                  </a:lnTo>
                  <a:lnTo>
                    <a:pt x="818577" y="2324100"/>
                  </a:lnTo>
                  <a:lnTo>
                    <a:pt x="863183" y="2336800"/>
                  </a:lnTo>
                  <a:lnTo>
                    <a:pt x="908606" y="2362200"/>
                  </a:lnTo>
                  <a:lnTo>
                    <a:pt x="954815" y="2374900"/>
                  </a:lnTo>
                  <a:lnTo>
                    <a:pt x="1146919" y="2425700"/>
                  </a:lnTo>
                  <a:lnTo>
                    <a:pt x="1866020" y="2425700"/>
                  </a:lnTo>
                  <a:lnTo>
                    <a:pt x="2058121" y="2374900"/>
                  </a:lnTo>
                  <a:lnTo>
                    <a:pt x="2104330" y="2362200"/>
                  </a:lnTo>
                  <a:lnTo>
                    <a:pt x="2149753" y="2336800"/>
                  </a:lnTo>
                  <a:lnTo>
                    <a:pt x="2194359" y="2324100"/>
                  </a:lnTo>
                  <a:lnTo>
                    <a:pt x="2238120" y="2298700"/>
                  </a:lnTo>
                  <a:lnTo>
                    <a:pt x="2281004" y="2286000"/>
                  </a:lnTo>
                  <a:lnTo>
                    <a:pt x="2322983" y="2260600"/>
                  </a:lnTo>
                  <a:lnTo>
                    <a:pt x="2364026" y="2235200"/>
                  </a:lnTo>
                  <a:lnTo>
                    <a:pt x="2404103" y="2209800"/>
                  </a:lnTo>
                  <a:lnTo>
                    <a:pt x="2443185" y="2197100"/>
                  </a:lnTo>
                  <a:lnTo>
                    <a:pt x="2481242" y="2171700"/>
                  </a:lnTo>
                  <a:lnTo>
                    <a:pt x="2518243" y="2133600"/>
                  </a:lnTo>
                  <a:lnTo>
                    <a:pt x="2554160" y="2108200"/>
                  </a:lnTo>
                  <a:lnTo>
                    <a:pt x="2588961" y="2082800"/>
                  </a:lnTo>
                  <a:lnTo>
                    <a:pt x="2622618" y="2057400"/>
                  </a:lnTo>
                  <a:lnTo>
                    <a:pt x="2655100" y="2019300"/>
                  </a:lnTo>
                  <a:lnTo>
                    <a:pt x="2686377" y="1993900"/>
                  </a:lnTo>
                  <a:lnTo>
                    <a:pt x="1372264" y="1993900"/>
                  </a:lnTo>
                  <a:lnTo>
                    <a:pt x="1322840" y="1981200"/>
                  </a:lnTo>
                  <a:lnTo>
                    <a:pt x="1273758" y="1981200"/>
                  </a:lnTo>
                  <a:lnTo>
                    <a:pt x="1082614" y="1930400"/>
                  </a:lnTo>
                  <a:lnTo>
                    <a:pt x="1036564" y="1917700"/>
                  </a:lnTo>
                  <a:lnTo>
                    <a:pt x="991385" y="1892300"/>
                  </a:lnTo>
                  <a:lnTo>
                    <a:pt x="947166" y="1879600"/>
                  </a:lnTo>
                  <a:lnTo>
                    <a:pt x="899471" y="1854200"/>
                  </a:lnTo>
                  <a:lnTo>
                    <a:pt x="854086" y="1828800"/>
                  </a:lnTo>
                  <a:lnTo>
                    <a:pt x="811037" y="1803400"/>
                  </a:lnTo>
                  <a:lnTo>
                    <a:pt x="770348" y="1778000"/>
                  </a:lnTo>
                  <a:lnTo>
                    <a:pt x="732044" y="1752600"/>
                  </a:lnTo>
                  <a:lnTo>
                    <a:pt x="696149" y="1714500"/>
                  </a:lnTo>
                  <a:lnTo>
                    <a:pt x="662689" y="1689100"/>
                  </a:lnTo>
                  <a:lnTo>
                    <a:pt x="631688" y="1651000"/>
                  </a:lnTo>
                  <a:lnTo>
                    <a:pt x="603171" y="1612900"/>
                  </a:lnTo>
                  <a:lnTo>
                    <a:pt x="577162" y="1587500"/>
                  </a:lnTo>
                  <a:lnTo>
                    <a:pt x="553688" y="1549400"/>
                  </a:lnTo>
                  <a:lnTo>
                    <a:pt x="532772" y="1511300"/>
                  </a:lnTo>
                  <a:lnTo>
                    <a:pt x="514439" y="1473200"/>
                  </a:lnTo>
                  <a:lnTo>
                    <a:pt x="498714" y="1435100"/>
                  </a:lnTo>
                  <a:lnTo>
                    <a:pt x="485622" y="1397000"/>
                  </a:lnTo>
                  <a:lnTo>
                    <a:pt x="475188" y="1358900"/>
                  </a:lnTo>
                  <a:lnTo>
                    <a:pt x="467436" y="1320800"/>
                  </a:lnTo>
                  <a:lnTo>
                    <a:pt x="462392" y="1282700"/>
                  </a:lnTo>
                  <a:lnTo>
                    <a:pt x="460079" y="1244600"/>
                  </a:lnTo>
                  <a:lnTo>
                    <a:pt x="460524" y="1206500"/>
                  </a:lnTo>
                  <a:lnTo>
                    <a:pt x="463750" y="1168400"/>
                  </a:lnTo>
                  <a:lnTo>
                    <a:pt x="469783" y="1130300"/>
                  </a:lnTo>
                  <a:lnTo>
                    <a:pt x="478647" y="1079500"/>
                  </a:lnTo>
                  <a:lnTo>
                    <a:pt x="490368" y="1041400"/>
                  </a:lnTo>
                  <a:lnTo>
                    <a:pt x="504969" y="1003300"/>
                  </a:lnTo>
                  <a:lnTo>
                    <a:pt x="522476" y="965200"/>
                  </a:lnTo>
                  <a:lnTo>
                    <a:pt x="542914" y="927100"/>
                  </a:lnTo>
                  <a:lnTo>
                    <a:pt x="566307" y="889000"/>
                  </a:lnTo>
                  <a:lnTo>
                    <a:pt x="592680" y="850900"/>
                  </a:lnTo>
                  <a:lnTo>
                    <a:pt x="622058" y="825500"/>
                  </a:lnTo>
                  <a:lnTo>
                    <a:pt x="1348988" y="825500"/>
                  </a:lnTo>
                  <a:lnTo>
                    <a:pt x="1007110" y="558800"/>
                  </a:lnTo>
                  <a:lnTo>
                    <a:pt x="1052966" y="533400"/>
                  </a:lnTo>
                  <a:lnTo>
                    <a:pt x="1243541" y="482600"/>
                  </a:lnTo>
                  <a:lnTo>
                    <a:pt x="1292531" y="482600"/>
                  </a:lnTo>
                  <a:lnTo>
                    <a:pt x="1341885" y="469900"/>
                  </a:lnTo>
                  <a:lnTo>
                    <a:pt x="2686377" y="469900"/>
                  </a:lnTo>
                  <a:lnTo>
                    <a:pt x="2655100" y="431800"/>
                  </a:lnTo>
                  <a:lnTo>
                    <a:pt x="2622618" y="406400"/>
                  </a:lnTo>
                  <a:lnTo>
                    <a:pt x="2588961" y="381000"/>
                  </a:lnTo>
                  <a:lnTo>
                    <a:pt x="2554160" y="342900"/>
                  </a:lnTo>
                  <a:lnTo>
                    <a:pt x="2518243" y="317500"/>
                  </a:lnTo>
                  <a:lnTo>
                    <a:pt x="2481242" y="292100"/>
                  </a:lnTo>
                  <a:lnTo>
                    <a:pt x="2443185" y="266700"/>
                  </a:lnTo>
                  <a:lnTo>
                    <a:pt x="2404103" y="241300"/>
                  </a:lnTo>
                  <a:lnTo>
                    <a:pt x="2364026" y="215900"/>
                  </a:lnTo>
                  <a:lnTo>
                    <a:pt x="2322983" y="203200"/>
                  </a:lnTo>
                  <a:lnTo>
                    <a:pt x="2281004" y="177800"/>
                  </a:lnTo>
                  <a:lnTo>
                    <a:pt x="2238120" y="152400"/>
                  </a:lnTo>
                  <a:lnTo>
                    <a:pt x="2149753" y="127000"/>
                  </a:lnTo>
                  <a:lnTo>
                    <a:pt x="2104330" y="101600"/>
                  </a:lnTo>
                  <a:lnTo>
                    <a:pt x="1866020" y="38100"/>
                  </a:lnTo>
                  <a:lnTo>
                    <a:pt x="1816328" y="25400"/>
                  </a:lnTo>
                  <a:close/>
                </a:path>
                <a:path w="3013075" h="2451100">
                  <a:moveTo>
                    <a:pt x="1348988" y="825500"/>
                  </a:moveTo>
                  <a:lnTo>
                    <a:pt x="622058" y="825500"/>
                  </a:lnTo>
                  <a:lnTo>
                    <a:pt x="2005838" y="1905000"/>
                  </a:lnTo>
                  <a:lnTo>
                    <a:pt x="1959981" y="1917700"/>
                  </a:lnTo>
                  <a:lnTo>
                    <a:pt x="1913322" y="1943100"/>
                  </a:lnTo>
                  <a:lnTo>
                    <a:pt x="1817946" y="1968500"/>
                  </a:lnTo>
                  <a:lnTo>
                    <a:pt x="1769406" y="1968500"/>
                  </a:lnTo>
                  <a:lnTo>
                    <a:pt x="1671062" y="1993900"/>
                  </a:lnTo>
                  <a:lnTo>
                    <a:pt x="2686377" y="1993900"/>
                  </a:lnTo>
                  <a:lnTo>
                    <a:pt x="2716420" y="1955800"/>
                  </a:lnTo>
                  <a:lnTo>
                    <a:pt x="2745199" y="1930400"/>
                  </a:lnTo>
                  <a:lnTo>
                    <a:pt x="2772683" y="1892300"/>
                  </a:lnTo>
                  <a:lnTo>
                    <a:pt x="2798843" y="1866900"/>
                  </a:lnTo>
                  <a:lnTo>
                    <a:pt x="2823650" y="1828800"/>
                  </a:lnTo>
                  <a:lnTo>
                    <a:pt x="2847072" y="1790700"/>
                  </a:lnTo>
                  <a:lnTo>
                    <a:pt x="2869081" y="1752600"/>
                  </a:lnTo>
                  <a:lnTo>
                    <a:pt x="2889646" y="1714500"/>
                  </a:lnTo>
                  <a:lnTo>
                    <a:pt x="2908737" y="1676400"/>
                  </a:lnTo>
                  <a:lnTo>
                    <a:pt x="2926325" y="1638300"/>
                  </a:lnTo>
                  <a:lnTo>
                    <a:pt x="2390902" y="1638300"/>
                  </a:lnTo>
                  <a:lnTo>
                    <a:pt x="1348988" y="825500"/>
                  </a:lnTo>
                  <a:close/>
                </a:path>
                <a:path w="3013075" h="2451100">
                  <a:moveTo>
                    <a:pt x="2686377" y="469900"/>
                  </a:moveTo>
                  <a:lnTo>
                    <a:pt x="1690107" y="469900"/>
                  </a:lnTo>
                  <a:lnTo>
                    <a:pt x="1787841" y="495300"/>
                  </a:lnTo>
                  <a:lnTo>
                    <a:pt x="2021562" y="558800"/>
                  </a:lnTo>
                  <a:lnTo>
                    <a:pt x="2065782" y="584200"/>
                  </a:lnTo>
                  <a:lnTo>
                    <a:pt x="2113479" y="609600"/>
                  </a:lnTo>
                  <a:lnTo>
                    <a:pt x="2158865" y="635000"/>
                  </a:lnTo>
                  <a:lnTo>
                    <a:pt x="2201916" y="660400"/>
                  </a:lnTo>
                  <a:lnTo>
                    <a:pt x="2242606" y="685800"/>
                  </a:lnTo>
                  <a:lnTo>
                    <a:pt x="2280911" y="711200"/>
                  </a:lnTo>
                  <a:lnTo>
                    <a:pt x="2316807" y="749300"/>
                  </a:lnTo>
                  <a:lnTo>
                    <a:pt x="2350267" y="774700"/>
                  </a:lnTo>
                  <a:lnTo>
                    <a:pt x="2381269" y="812800"/>
                  </a:lnTo>
                  <a:lnTo>
                    <a:pt x="2409786" y="838200"/>
                  </a:lnTo>
                  <a:lnTo>
                    <a:pt x="2435794" y="876300"/>
                  </a:lnTo>
                  <a:lnTo>
                    <a:pt x="2459268" y="914400"/>
                  </a:lnTo>
                  <a:lnTo>
                    <a:pt x="2480184" y="952500"/>
                  </a:lnTo>
                  <a:lnTo>
                    <a:pt x="2498516" y="990600"/>
                  </a:lnTo>
                  <a:lnTo>
                    <a:pt x="2514240" y="1028700"/>
                  </a:lnTo>
                  <a:lnTo>
                    <a:pt x="2527331" y="1066800"/>
                  </a:lnTo>
                  <a:lnTo>
                    <a:pt x="2537765" y="1104900"/>
                  </a:lnTo>
                  <a:lnTo>
                    <a:pt x="2545516" y="1143000"/>
                  </a:lnTo>
                  <a:lnTo>
                    <a:pt x="2550560" y="1181100"/>
                  </a:lnTo>
                  <a:lnTo>
                    <a:pt x="2552872" y="1219200"/>
                  </a:lnTo>
                  <a:lnTo>
                    <a:pt x="2552427" y="1257300"/>
                  </a:lnTo>
                  <a:lnTo>
                    <a:pt x="2549200" y="1295400"/>
                  </a:lnTo>
                  <a:lnTo>
                    <a:pt x="2543167" y="1333500"/>
                  </a:lnTo>
                  <a:lnTo>
                    <a:pt x="2534303" y="1371600"/>
                  </a:lnTo>
                  <a:lnTo>
                    <a:pt x="2522583" y="1409700"/>
                  </a:lnTo>
                  <a:lnTo>
                    <a:pt x="2507983" y="1447800"/>
                  </a:lnTo>
                  <a:lnTo>
                    <a:pt x="2490476" y="1485900"/>
                  </a:lnTo>
                  <a:lnTo>
                    <a:pt x="2470040" y="1524000"/>
                  </a:lnTo>
                  <a:lnTo>
                    <a:pt x="2446649" y="1562100"/>
                  </a:lnTo>
                  <a:lnTo>
                    <a:pt x="2420277" y="1600200"/>
                  </a:lnTo>
                  <a:lnTo>
                    <a:pt x="2390902" y="1638300"/>
                  </a:lnTo>
                  <a:lnTo>
                    <a:pt x="2926325" y="1638300"/>
                  </a:lnTo>
                  <a:lnTo>
                    <a:pt x="2942380" y="1600200"/>
                  </a:lnTo>
                  <a:lnTo>
                    <a:pt x="2956872" y="1562100"/>
                  </a:lnTo>
                  <a:lnTo>
                    <a:pt x="2969771" y="1524000"/>
                  </a:lnTo>
                  <a:lnTo>
                    <a:pt x="2981046" y="1485900"/>
                  </a:lnTo>
                  <a:lnTo>
                    <a:pt x="2990669" y="1447800"/>
                  </a:lnTo>
                  <a:lnTo>
                    <a:pt x="2998610" y="1397000"/>
                  </a:lnTo>
                  <a:lnTo>
                    <a:pt x="3004838" y="1358900"/>
                  </a:lnTo>
                  <a:lnTo>
                    <a:pt x="3009323" y="1320800"/>
                  </a:lnTo>
                  <a:lnTo>
                    <a:pt x="3012036" y="1270000"/>
                  </a:lnTo>
                  <a:lnTo>
                    <a:pt x="3012947" y="1231900"/>
                  </a:lnTo>
                  <a:lnTo>
                    <a:pt x="3012036" y="1193800"/>
                  </a:lnTo>
                  <a:lnTo>
                    <a:pt x="3009323" y="1143000"/>
                  </a:lnTo>
                  <a:lnTo>
                    <a:pt x="3004838" y="1104900"/>
                  </a:lnTo>
                  <a:lnTo>
                    <a:pt x="2998610" y="1066800"/>
                  </a:lnTo>
                  <a:lnTo>
                    <a:pt x="2990669" y="1016000"/>
                  </a:lnTo>
                  <a:lnTo>
                    <a:pt x="2981046" y="977900"/>
                  </a:lnTo>
                  <a:lnTo>
                    <a:pt x="2969771" y="939800"/>
                  </a:lnTo>
                  <a:lnTo>
                    <a:pt x="2956872" y="901700"/>
                  </a:lnTo>
                  <a:lnTo>
                    <a:pt x="2942380" y="863600"/>
                  </a:lnTo>
                  <a:lnTo>
                    <a:pt x="2926325" y="825500"/>
                  </a:lnTo>
                  <a:lnTo>
                    <a:pt x="2908737" y="787400"/>
                  </a:lnTo>
                  <a:lnTo>
                    <a:pt x="2889646" y="749300"/>
                  </a:lnTo>
                  <a:lnTo>
                    <a:pt x="2869081" y="711200"/>
                  </a:lnTo>
                  <a:lnTo>
                    <a:pt x="2847072" y="673100"/>
                  </a:lnTo>
                  <a:lnTo>
                    <a:pt x="2823650" y="635000"/>
                  </a:lnTo>
                  <a:lnTo>
                    <a:pt x="2798843" y="596900"/>
                  </a:lnTo>
                  <a:lnTo>
                    <a:pt x="2772683" y="571500"/>
                  </a:lnTo>
                  <a:lnTo>
                    <a:pt x="2745199" y="533400"/>
                  </a:lnTo>
                  <a:lnTo>
                    <a:pt x="2716420" y="495300"/>
                  </a:lnTo>
                  <a:lnTo>
                    <a:pt x="2686377" y="469900"/>
                  </a:lnTo>
                  <a:close/>
                </a:path>
                <a:path w="3013075" h="2451100">
                  <a:moveTo>
                    <a:pt x="1715153" y="12700"/>
                  </a:moveTo>
                  <a:lnTo>
                    <a:pt x="1297789" y="12700"/>
                  </a:lnTo>
                  <a:lnTo>
                    <a:pt x="1246912" y="25400"/>
                  </a:lnTo>
                  <a:lnTo>
                    <a:pt x="1766029" y="25400"/>
                  </a:lnTo>
                  <a:lnTo>
                    <a:pt x="1715153" y="12700"/>
                  </a:lnTo>
                  <a:close/>
                </a:path>
                <a:path w="3013075" h="2451100">
                  <a:moveTo>
                    <a:pt x="1559360" y="0"/>
                  </a:moveTo>
                  <a:lnTo>
                    <a:pt x="1453586" y="0"/>
                  </a:lnTo>
                  <a:lnTo>
                    <a:pt x="1401156" y="12700"/>
                  </a:lnTo>
                  <a:lnTo>
                    <a:pt x="1611788" y="12700"/>
                  </a:lnTo>
                  <a:lnTo>
                    <a:pt x="15593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880" y="2667000"/>
              <a:ext cx="3013075" cy="2453640"/>
            </a:xfrm>
            <a:custGeom>
              <a:avLst/>
              <a:gdLst/>
              <a:ahLst/>
              <a:cxnLst/>
              <a:rect l="l" t="t" r="r" b="b"/>
              <a:pathLst>
                <a:path w="3013075" h="2453640">
                  <a:moveTo>
                    <a:pt x="0" y="1226820"/>
                  </a:moveTo>
                  <a:lnTo>
                    <a:pt x="911" y="1183750"/>
                  </a:lnTo>
                  <a:lnTo>
                    <a:pt x="3624" y="1141054"/>
                  </a:lnTo>
                  <a:lnTo>
                    <a:pt x="8109" y="1098754"/>
                  </a:lnTo>
                  <a:lnTo>
                    <a:pt x="14337" y="1056876"/>
                  </a:lnTo>
                  <a:lnTo>
                    <a:pt x="22277" y="1015444"/>
                  </a:lnTo>
                  <a:lnTo>
                    <a:pt x="31900" y="974481"/>
                  </a:lnTo>
                  <a:lnTo>
                    <a:pt x="43175" y="934013"/>
                  </a:lnTo>
                  <a:lnTo>
                    <a:pt x="56073" y="894064"/>
                  </a:lnTo>
                  <a:lnTo>
                    <a:pt x="70565" y="854658"/>
                  </a:lnTo>
                  <a:lnTo>
                    <a:pt x="86619" y="815819"/>
                  </a:lnTo>
                  <a:lnTo>
                    <a:pt x="104207" y="777572"/>
                  </a:lnTo>
                  <a:lnTo>
                    <a:pt x="123298" y="739941"/>
                  </a:lnTo>
                  <a:lnTo>
                    <a:pt x="143862" y="702950"/>
                  </a:lnTo>
                  <a:lnTo>
                    <a:pt x="165870" y="666624"/>
                  </a:lnTo>
                  <a:lnTo>
                    <a:pt x="189292" y="630987"/>
                  </a:lnTo>
                  <a:lnTo>
                    <a:pt x="214098" y="596063"/>
                  </a:lnTo>
                  <a:lnTo>
                    <a:pt x="240258" y="561878"/>
                  </a:lnTo>
                  <a:lnTo>
                    <a:pt x="267741" y="528454"/>
                  </a:lnTo>
                  <a:lnTo>
                    <a:pt x="296519" y="495816"/>
                  </a:lnTo>
                  <a:lnTo>
                    <a:pt x="326562" y="463989"/>
                  </a:lnTo>
                  <a:lnTo>
                    <a:pt x="357839" y="432997"/>
                  </a:lnTo>
                  <a:lnTo>
                    <a:pt x="390320" y="402865"/>
                  </a:lnTo>
                  <a:lnTo>
                    <a:pt x="423976" y="373616"/>
                  </a:lnTo>
                  <a:lnTo>
                    <a:pt x="458777" y="345275"/>
                  </a:lnTo>
                  <a:lnTo>
                    <a:pt x="494693" y="317866"/>
                  </a:lnTo>
                  <a:lnTo>
                    <a:pt x="531695" y="291414"/>
                  </a:lnTo>
                  <a:lnTo>
                    <a:pt x="569751" y="265943"/>
                  </a:lnTo>
                  <a:lnTo>
                    <a:pt x="608833" y="241478"/>
                  </a:lnTo>
                  <a:lnTo>
                    <a:pt x="648910" y="218042"/>
                  </a:lnTo>
                  <a:lnTo>
                    <a:pt x="689953" y="195660"/>
                  </a:lnTo>
                  <a:lnTo>
                    <a:pt x="731932" y="174356"/>
                  </a:lnTo>
                  <a:lnTo>
                    <a:pt x="774816" y="154155"/>
                  </a:lnTo>
                  <a:lnTo>
                    <a:pt x="818577" y="135081"/>
                  </a:lnTo>
                  <a:lnTo>
                    <a:pt x="863183" y="117158"/>
                  </a:lnTo>
                  <a:lnTo>
                    <a:pt x="908606" y="100411"/>
                  </a:lnTo>
                  <a:lnTo>
                    <a:pt x="954815" y="84863"/>
                  </a:lnTo>
                  <a:lnTo>
                    <a:pt x="1001781" y="70540"/>
                  </a:lnTo>
                  <a:lnTo>
                    <a:pt x="1049474" y="57466"/>
                  </a:lnTo>
                  <a:lnTo>
                    <a:pt x="1097863" y="45665"/>
                  </a:lnTo>
                  <a:lnTo>
                    <a:pt x="1146919" y="35161"/>
                  </a:lnTo>
                  <a:lnTo>
                    <a:pt x="1196612" y="25978"/>
                  </a:lnTo>
                  <a:lnTo>
                    <a:pt x="1246912" y="18142"/>
                  </a:lnTo>
                  <a:lnTo>
                    <a:pt x="1297789" y="11675"/>
                  </a:lnTo>
                  <a:lnTo>
                    <a:pt x="1349214" y="6604"/>
                  </a:lnTo>
                  <a:lnTo>
                    <a:pt x="1401156" y="2951"/>
                  </a:lnTo>
                  <a:lnTo>
                    <a:pt x="1453586" y="741"/>
                  </a:lnTo>
                  <a:lnTo>
                    <a:pt x="1506474" y="0"/>
                  </a:lnTo>
                  <a:lnTo>
                    <a:pt x="1559360" y="741"/>
                  </a:lnTo>
                  <a:lnTo>
                    <a:pt x="1611788" y="2951"/>
                  </a:lnTo>
                  <a:lnTo>
                    <a:pt x="1663729" y="6604"/>
                  </a:lnTo>
                  <a:lnTo>
                    <a:pt x="1715153" y="11675"/>
                  </a:lnTo>
                  <a:lnTo>
                    <a:pt x="1766029" y="18142"/>
                  </a:lnTo>
                  <a:lnTo>
                    <a:pt x="1816328" y="25978"/>
                  </a:lnTo>
                  <a:lnTo>
                    <a:pt x="1866020" y="35161"/>
                  </a:lnTo>
                  <a:lnTo>
                    <a:pt x="1915075" y="45665"/>
                  </a:lnTo>
                  <a:lnTo>
                    <a:pt x="1963464" y="57466"/>
                  </a:lnTo>
                  <a:lnTo>
                    <a:pt x="2011156" y="70540"/>
                  </a:lnTo>
                  <a:lnTo>
                    <a:pt x="2058121" y="84863"/>
                  </a:lnTo>
                  <a:lnTo>
                    <a:pt x="2104330" y="100411"/>
                  </a:lnTo>
                  <a:lnTo>
                    <a:pt x="2149753" y="117158"/>
                  </a:lnTo>
                  <a:lnTo>
                    <a:pt x="2194359" y="135081"/>
                  </a:lnTo>
                  <a:lnTo>
                    <a:pt x="2238120" y="154155"/>
                  </a:lnTo>
                  <a:lnTo>
                    <a:pt x="2281004" y="174356"/>
                  </a:lnTo>
                  <a:lnTo>
                    <a:pt x="2322983" y="195660"/>
                  </a:lnTo>
                  <a:lnTo>
                    <a:pt x="2364026" y="218042"/>
                  </a:lnTo>
                  <a:lnTo>
                    <a:pt x="2404103" y="241478"/>
                  </a:lnTo>
                  <a:lnTo>
                    <a:pt x="2443185" y="265943"/>
                  </a:lnTo>
                  <a:lnTo>
                    <a:pt x="2481242" y="291414"/>
                  </a:lnTo>
                  <a:lnTo>
                    <a:pt x="2518243" y="317866"/>
                  </a:lnTo>
                  <a:lnTo>
                    <a:pt x="2554160" y="345275"/>
                  </a:lnTo>
                  <a:lnTo>
                    <a:pt x="2588961" y="373616"/>
                  </a:lnTo>
                  <a:lnTo>
                    <a:pt x="2622618" y="402865"/>
                  </a:lnTo>
                  <a:lnTo>
                    <a:pt x="2655100" y="432997"/>
                  </a:lnTo>
                  <a:lnTo>
                    <a:pt x="2686377" y="463989"/>
                  </a:lnTo>
                  <a:lnTo>
                    <a:pt x="2716420" y="495816"/>
                  </a:lnTo>
                  <a:lnTo>
                    <a:pt x="2745199" y="528454"/>
                  </a:lnTo>
                  <a:lnTo>
                    <a:pt x="2772683" y="561878"/>
                  </a:lnTo>
                  <a:lnTo>
                    <a:pt x="2798843" y="596063"/>
                  </a:lnTo>
                  <a:lnTo>
                    <a:pt x="2823650" y="630987"/>
                  </a:lnTo>
                  <a:lnTo>
                    <a:pt x="2847072" y="666624"/>
                  </a:lnTo>
                  <a:lnTo>
                    <a:pt x="2869081" y="702950"/>
                  </a:lnTo>
                  <a:lnTo>
                    <a:pt x="2889646" y="739941"/>
                  </a:lnTo>
                  <a:lnTo>
                    <a:pt x="2908737" y="777572"/>
                  </a:lnTo>
                  <a:lnTo>
                    <a:pt x="2926325" y="815819"/>
                  </a:lnTo>
                  <a:lnTo>
                    <a:pt x="2942380" y="854658"/>
                  </a:lnTo>
                  <a:lnTo>
                    <a:pt x="2956872" y="894064"/>
                  </a:lnTo>
                  <a:lnTo>
                    <a:pt x="2969771" y="934013"/>
                  </a:lnTo>
                  <a:lnTo>
                    <a:pt x="2981046" y="974481"/>
                  </a:lnTo>
                  <a:lnTo>
                    <a:pt x="2990669" y="1015444"/>
                  </a:lnTo>
                  <a:lnTo>
                    <a:pt x="2998610" y="1056876"/>
                  </a:lnTo>
                  <a:lnTo>
                    <a:pt x="3004838" y="1098754"/>
                  </a:lnTo>
                  <a:lnTo>
                    <a:pt x="3009323" y="1141054"/>
                  </a:lnTo>
                  <a:lnTo>
                    <a:pt x="3012036" y="1183750"/>
                  </a:lnTo>
                  <a:lnTo>
                    <a:pt x="3012947" y="1226820"/>
                  </a:lnTo>
                  <a:lnTo>
                    <a:pt x="3012036" y="1269889"/>
                  </a:lnTo>
                  <a:lnTo>
                    <a:pt x="3009323" y="1312585"/>
                  </a:lnTo>
                  <a:lnTo>
                    <a:pt x="3004838" y="1354885"/>
                  </a:lnTo>
                  <a:lnTo>
                    <a:pt x="2998610" y="1396763"/>
                  </a:lnTo>
                  <a:lnTo>
                    <a:pt x="2990669" y="1438195"/>
                  </a:lnTo>
                  <a:lnTo>
                    <a:pt x="2981046" y="1479158"/>
                  </a:lnTo>
                  <a:lnTo>
                    <a:pt x="2969771" y="1519626"/>
                  </a:lnTo>
                  <a:lnTo>
                    <a:pt x="2956872" y="1559575"/>
                  </a:lnTo>
                  <a:lnTo>
                    <a:pt x="2942380" y="1598981"/>
                  </a:lnTo>
                  <a:lnTo>
                    <a:pt x="2926325" y="1637820"/>
                  </a:lnTo>
                  <a:lnTo>
                    <a:pt x="2908737" y="1676067"/>
                  </a:lnTo>
                  <a:lnTo>
                    <a:pt x="2889646" y="1713698"/>
                  </a:lnTo>
                  <a:lnTo>
                    <a:pt x="2869081" y="1750689"/>
                  </a:lnTo>
                  <a:lnTo>
                    <a:pt x="2847072" y="1787015"/>
                  </a:lnTo>
                  <a:lnTo>
                    <a:pt x="2823650" y="1822652"/>
                  </a:lnTo>
                  <a:lnTo>
                    <a:pt x="2798843" y="1857576"/>
                  </a:lnTo>
                  <a:lnTo>
                    <a:pt x="2772683" y="1891761"/>
                  </a:lnTo>
                  <a:lnTo>
                    <a:pt x="2745199" y="1925185"/>
                  </a:lnTo>
                  <a:lnTo>
                    <a:pt x="2716420" y="1957823"/>
                  </a:lnTo>
                  <a:lnTo>
                    <a:pt x="2686377" y="1989650"/>
                  </a:lnTo>
                  <a:lnTo>
                    <a:pt x="2655100" y="2020642"/>
                  </a:lnTo>
                  <a:lnTo>
                    <a:pt x="2622618" y="2050774"/>
                  </a:lnTo>
                  <a:lnTo>
                    <a:pt x="2588961" y="2080023"/>
                  </a:lnTo>
                  <a:lnTo>
                    <a:pt x="2554160" y="2108364"/>
                  </a:lnTo>
                  <a:lnTo>
                    <a:pt x="2518243" y="2135773"/>
                  </a:lnTo>
                  <a:lnTo>
                    <a:pt x="2481242" y="2162225"/>
                  </a:lnTo>
                  <a:lnTo>
                    <a:pt x="2443185" y="2187696"/>
                  </a:lnTo>
                  <a:lnTo>
                    <a:pt x="2404103" y="2212161"/>
                  </a:lnTo>
                  <a:lnTo>
                    <a:pt x="2364026" y="2235597"/>
                  </a:lnTo>
                  <a:lnTo>
                    <a:pt x="2322983" y="2257979"/>
                  </a:lnTo>
                  <a:lnTo>
                    <a:pt x="2281004" y="2279283"/>
                  </a:lnTo>
                  <a:lnTo>
                    <a:pt x="2238120" y="2299484"/>
                  </a:lnTo>
                  <a:lnTo>
                    <a:pt x="2194359" y="2318558"/>
                  </a:lnTo>
                  <a:lnTo>
                    <a:pt x="2149753" y="2336481"/>
                  </a:lnTo>
                  <a:lnTo>
                    <a:pt x="2104330" y="2353228"/>
                  </a:lnTo>
                  <a:lnTo>
                    <a:pt x="2058121" y="2368776"/>
                  </a:lnTo>
                  <a:lnTo>
                    <a:pt x="2011156" y="2383099"/>
                  </a:lnTo>
                  <a:lnTo>
                    <a:pt x="1963464" y="2396173"/>
                  </a:lnTo>
                  <a:lnTo>
                    <a:pt x="1915075" y="2407974"/>
                  </a:lnTo>
                  <a:lnTo>
                    <a:pt x="1866020" y="2418478"/>
                  </a:lnTo>
                  <a:lnTo>
                    <a:pt x="1816328" y="2427661"/>
                  </a:lnTo>
                  <a:lnTo>
                    <a:pt x="1766029" y="2435497"/>
                  </a:lnTo>
                  <a:lnTo>
                    <a:pt x="1715153" y="2441964"/>
                  </a:lnTo>
                  <a:lnTo>
                    <a:pt x="1663729" y="2447035"/>
                  </a:lnTo>
                  <a:lnTo>
                    <a:pt x="1611788" y="2450688"/>
                  </a:lnTo>
                  <a:lnTo>
                    <a:pt x="1559360" y="2452898"/>
                  </a:lnTo>
                  <a:lnTo>
                    <a:pt x="1506474" y="2453640"/>
                  </a:lnTo>
                  <a:lnTo>
                    <a:pt x="1453586" y="2452898"/>
                  </a:lnTo>
                  <a:lnTo>
                    <a:pt x="1401156" y="2450688"/>
                  </a:lnTo>
                  <a:lnTo>
                    <a:pt x="1349214" y="2447035"/>
                  </a:lnTo>
                  <a:lnTo>
                    <a:pt x="1297789" y="2441964"/>
                  </a:lnTo>
                  <a:lnTo>
                    <a:pt x="1246912" y="2435497"/>
                  </a:lnTo>
                  <a:lnTo>
                    <a:pt x="1196612" y="2427661"/>
                  </a:lnTo>
                  <a:lnTo>
                    <a:pt x="1146919" y="2418478"/>
                  </a:lnTo>
                  <a:lnTo>
                    <a:pt x="1097863" y="2407974"/>
                  </a:lnTo>
                  <a:lnTo>
                    <a:pt x="1049474" y="2396173"/>
                  </a:lnTo>
                  <a:lnTo>
                    <a:pt x="1001781" y="2383099"/>
                  </a:lnTo>
                  <a:lnTo>
                    <a:pt x="954815" y="2368776"/>
                  </a:lnTo>
                  <a:lnTo>
                    <a:pt x="908606" y="2353228"/>
                  </a:lnTo>
                  <a:lnTo>
                    <a:pt x="863183" y="2336481"/>
                  </a:lnTo>
                  <a:lnTo>
                    <a:pt x="818577" y="2318558"/>
                  </a:lnTo>
                  <a:lnTo>
                    <a:pt x="774816" y="2299484"/>
                  </a:lnTo>
                  <a:lnTo>
                    <a:pt x="731932" y="2279283"/>
                  </a:lnTo>
                  <a:lnTo>
                    <a:pt x="689953" y="2257979"/>
                  </a:lnTo>
                  <a:lnTo>
                    <a:pt x="648910" y="2235597"/>
                  </a:lnTo>
                  <a:lnTo>
                    <a:pt x="608833" y="2212161"/>
                  </a:lnTo>
                  <a:lnTo>
                    <a:pt x="569751" y="2187696"/>
                  </a:lnTo>
                  <a:lnTo>
                    <a:pt x="531695" y="2162225"/>
                  </a:lnTo>
                  <a:lnTo>
                    <a:pt x="494693" y="2135773"/>
                  </a:lnTo>
                  <a:lnTo>
                    <a:pt x="458777" y="2108364"/>
                  </a:lnTo>
                  <a:lnTo>
                    <a:pt x="423976" y="2080023"/>
                  </a:lnTo>
                  <a:lnTo>
                    <a:pt x="390320" y="2050774"/>
                  </a:lnTo>
                  <a:lnTo>
                    <a:pt x="357839" y="2020642"/>
                  </a:lnTo>
                  <a:lnTo>
                    <a:pt x="326562" y="1989650"/>
                  </a:lnTo>
                  <a:lnTo>
                    <a:pt x="296519" y="1957823"/>
                  </a:lnTo>
                  <a:lnTo>
                    <a:pt x="267741" y="1925185"/>
                  </a:lnTo>
                  <a:lnTo>
                    <a:pt x="240258" y="1891761"/>
                  </a:lnTo>
                  <a:lnTo>
                    <a:pt x="214098" y="1857576"/>
                  </a:lnTo>
                  <a:lnTo>
                    <a:pt x="189292" y="1822652"/>
                  </a:lnTo>
                  <a:lnTo>
                    <a:pt x="165870" y="1787015"/>
                  </a:lnTo>
                  <a:lnTo>
                    <a:pt x="143862" y="1750689"/>
                  </a:lnTo>
                  <a:lnTo>
                    <a:pt x="123298" y="1713698"/>
                  </a:lnTo>
                  <a:lnTo>
                    <a:pt x="104207" y="1676067"/>
                  </a:lnTo>
                  <a:lnTo>
                    <a:pt x="86619" y="1637820"/>
                  </a:lnTo>
                  <a:lnTo>
                    <a:pt x="70565" y="1598981"/>
                  </a:lnTo>
                  <a:lnTo>
                    <a:pt x="56073" y="1559575"/>
                  </a:lnTo>
                  <a:lnTo>
                    <a:pt x="43175" y="1519626"/>
                  </a:lnTo>
                  <a:lnTo>
                    <a:pt x="31900" y="1479158"/>
                  </a:lnTo>
                  <a:lnTo>
                    <a:pt x="22277" y="1438195"/>
                  </a:lnTo>
                  <a:lnTo>
                    <a:pt x="14337" y="1396763"/>
                  </a:lnTo>
                  <a:lnTo>
                    <a:pt x="8109" y="1354885"/>
                  </a:lnTo>
                  <a:lnTo>
                    <a:pt x="3624" y="1312585"/>
                  </a:lnTo>
                  <a:lnTo>
                    <a:pt x="911" y="1269889"/>
                  </a:lnTo>
                  <a:lnTo>
                    <a:pt x="0" y="1226820"/>
                  </a:lnTo>
                  <a:close/>
                </a:path>
                <a:path w="3013075" h="2453640">
                  <a:moveTo>
                    <a:pt x="2390902" y="1636649"/>
                  </a:moveTo>
                  <a:lnTo>
                    <a:pt x="2420277" y="1600487"/>
                  </a:lnTo>
                  <a:lnTo>
                    <a:pt x="2446649" y="1563635"/>
                  </a:lnTo>
                  <a:lnTo>
                    <a:pt x="2470040" y="1526171"/>
                  </a:lnTo>
                  <a:lnTo>
                    <a:pt x="2490476" y="1488178"/>
                  </a:lnTo>
                  <a:lnTo>
                    <a:pt x="2507983" y="1449735"/>
                  </a:lnTo>
                  <a:lnTo>
                    <a:pt x="2522583" y="1410924"/>
                  </a:lnTo>
                  <a:lnTo>
                    <a:pt x="2534303" y="1371825"/>
                  </a:lnTo>
                  <a:lnTo>
                    <a:pt x="2543167" y="1332518"/>
                  </a:lnTo>
                  <a:lnTo>
                    <a:pt x="2549200" y="1293086"/>
                  </a:lnTo>
                  <a:lnTo>
                    <a:pt x="2552427" y="1253607"/>
                  </a:lnTo>
                  <a:lnTo>
                    <a:pt x="2552872" y="1214164"/>
                  </a:lnTo>
                  <a:lnTo>
                    <a:pt x="2550560" y="1174836"/>
                  </a:lnTo>
                  <a:lnTo>
                    <a:pt x="2545516" y="1135705"/>
                  </a:lnTo>
                  <a:lnTo>
                    <a:pt x="2537765" y="1096850"/>
                  </a:lnTo>
                  <a:lnTo>
                    <a:pt x="2527331" y="1058354"/>
                  </a:lnTo>
                  <a:lnTo>
                    <a:pt x="2514240" y="1020296"/>
                  </a:lnTo>
                  <a:lnTo>
                    <a:pt x="2498516" y="982758"/>
                  </a:lnTo>
                  <a:lnTo>
                    <a:pt x="2480184" y="945819"/>
                  </a:lnTo>
                  <a:lnTo>
                    <a:pt x="2459268" y="909562"/>
                  </a:lnTo>
                  <a:lnTo>
                    <a:pt x="2435794" y="874065"/>
                  </a:lnTo>
                  <a:lnTo>
                    <a:pt x="2409786" y="839411"/>
                  </a:lnTo>
                  <a:lnTo>
                    <a:pt x="2381269" y="805680"/>
                  </a:lnTo>
                  <a:lnTo>
                    <a:pt x="2350267" y="772952"/>
                  </a:lnTo>
                  <a:lnTo>
                    <a:pt x="2316807" y="741309"/>
                  </a:lnTo>
                  <a:lnTo>
                    <a:pt x="2280911" y="710830"/>
                  </a:lnTo>
                  <a:lnTo>
                    <a:pt x="2242606" y="681598"/>
                  </a:lnTo>
                  <a:lnTo>
                    <a:pt x="2201916" y="653691"/>
                  </a:lnTo>
                  <a:lnTo>
                    <a:pt x="2158865" y="627192"/>
                  </a:lnTo>
                  <a:lnTo>
                    <a:pt x="2113479" y="602181"/>
                  </a:lnTo>
                  <a:lnTo>
                    <a:pt x="2065782" y="578738"/>
                  </a:lnTo>
                  <a:lnTo>
                    <a:pt x="2021562" y="559353"/>
                  </a:lnTo>
                  <a:lnTo>
                    <a:pt x="1976383" y="541687"/>
                  </a:lnTo>
                  <a:lnTo>
                    <a:pt x="1930333" y="525743"/>
                  </a:lnTo>
                  <a:lnTo>
                    <a:pt x="1883501" y="511524"/>
                  </a:lnTo>
                  <a:lnTo>
                    <a:pt x="1835974" y="499031"/>
                  </a:lnTo>
                  <a:lnTo>
                    <a:pt x="1787841" y="488266"/>
                  </a:lnTo>
                  <a:lnTo>
                    <a:pt x="1739189" y="479233"/>
                  </a:lnTo>
                  <a:lnTo>
                    <a:pt x="1690107" y="471933"/>
                  </a:lnTo>
                  <a:lnTo>
                    <a:pt x="1640683" y="466368"/>
                  </a:lnTo>
                  <a:lnTo>
                    <a:pt x="1591005" y="462541"/>
                  </a:lnTo>
                  <a:lnTo>
                    <a:pt x="1541160" y="460454"/>
                  </a:lnTo>
                  <a:lnTo>
                    <a:pt x="1491238" y="460109"/>
                  </a:lnTo>
                  <a:lnTo>
                    <a:pt x="1441326" y="461508"/>
                  </a:lnTo>
                  <a:lnTo>
                    <a:pt x="1391512" y="464653"/>
                  </a:lnTo>
                  <a:lnTo>
                    <a:pt x="1341885" y="469548"/>
                  </a:lnTo>
                  <a:lnTo>
                    <a:pt x="1292531" y="476193"/>
                  </a:lnTo>
                  <a:lnTo>
                    <a:pt x="1243541" y="484591"/>
                  </a:lnTo>
                  <a:lnTo>
                    <a:pt x="1195001" y="494745"/>
                  </a:lnTo>
                  <a:lnTo>
                    <a:pt x="1147000" y="506656"/>
                  </a:lnTo>
                  <a:lnTo>
                    <a:pt x="1099625" y="520327"/>
                  </a:lnTo>
                  <a:lnTo>
                    <a:pt x="1052966" y="535760"/>
                  </a:lnTo>
                  <a:lnTo>
                    <a:pt x="1007110" y="552958"/>
                  </a:lnTo>
                  <a:lnTo>
                    <a:pt x="2390902" y="1636649"/>
                  </a:lnTo>
                  <a:close/>
                </a:path>
                <a:path w="3013075" h="2453640">
                  <a:moveTo>
                    <a:pt x="622058" y="816990"/>
                  </a:moveTo>
                  <a:lnTo>
                    <a:pt x="592680" y="853152"/>
                  </a:lnTo>
                  <a:lnTo>
                    <a:pt x="566307" y="890004"/>
                  </a:lnTo>
                  <a:lnTo>
                    <a:pt x="542914" y="927468"/>
                  </a:lnTo>
                  <a:lnTo>
                    <a:pt x="522476" y="965461"/>
                  </a:lnTo>
                  <a:lnTo>
                    <a:pt x="504969" y="1003904"/>
                  </a:lnTo>
                  <a:lnTo>
                    <a:pt x="490368" y="1042715"/>
                  </a:lnTo>
                  <a:lnTo>
                    <a:pt x="478647" y="1081814"/>
                  </a:lnTo>
                  <a:lnTo>
                    <a:pt x="469783" y="1121121"/>
                  </a:lnTo>
                  <a:lnTo>
                    <a:pt x="463750" y="1160553"/>
                  </a:lnTo>
                  <a:lnTo>
                    <a:pt x="460524" y="1200032"/>
                  </a:lnTo>
                  <a:lnTo>
                    <a:pt x="460079" y="1239475"/>
                  </a:lnTo>
                  <a:lnTo>
                    <a:pt x="462392" y="1278803"/>
                  </a:lnTo>
                  <a:lnTo>
                    <a:pt x="467436" y="1317934"/>
                  </a:lnTo>
                  <a:lnTo>
                    <a:pt x="475188" y="1356789"/>
                  </a:lnTo>
                  <a:lnTo>
                    <a:pt x="485622" y="1395285"/>
                  </a:lnTo>
                  <a:lnTo>
                    <a:pt x="498714" y="1433343"/>
                  </a:lnTo>
                  <a:lnTo>
                    <a:pt x="514439" y="1470881"/>
                  </a:lnTo>
                  <a:lnTo>
                    <a:pt x="532772" y="1507820"/>
                  </a:lnTo>
                  <a:lnTo>
                    <a:pt x="553688" y="1544077"/>
                  </a:lnTo>
                  <a:lnTo>
                    <a:pt x="577162" y="1579574"/>
                  </a:lnTo>
                  <a:lnTo>
                    <a:pt x="603171" y="1614228"/>
                  </a:lnTo>
                  <a:lnTo>
                    <a:pt x="631688" y="1647959"/>
                  </a:lnTo>
                  <a:lnTo>
                    <a:pt x="662689" y="1680687"/>
                  </a:lnTo>
                  <a:lnTo>
                    <a:pt x="696149" y="1712330"/>
                  </a:lnTo>
                  <a:lnTo>
                    <a:pt x="732044" y="1742809"/>
                  </a:lnTo>
                  <a:lnTo>
                    <a:pt x="770348" y="1772041"/>
                  </a:lnTo>
                  <a:lnTo>
                    <a:pt x="811037" y="1799948"/>
                  </a:lnTo>
                  <a:lnTo>
                    <a:pt x="854086" y="1826447"/>
                  </a:lnTo>
                  <a:lnTo>
                    <a:pt x="899471" y="1851458"/>
                  </a:lnTo>
                  <a:lnTo>
                    <a:pt x="947166" y="1874901"/>
                  </a:lnTo>
                  <a:lnTo>
                    <a:pt x="991385" y="1894286"/>
                  </a:lnTo>
                  <a:lnTo>
                    <a:pt x="1036564" y="1911952"/>
                  </a:lnTo>
                  <a:lnTo>
                    <a:pt x="1082614" y="1927896"/>
                  </a:lnTo>
                  <a:lnTo>
                    <a:pt x="1129446" y="1942115"/>
                  </a:lnTo>
                  <a:lnTo>
                    <a:pt x="1176973" y="1954608"/>
                  </a:lnTo>
                  <a:lnTo>
                    <a:pt x="1225106" y="1965373"/>
                  </a:lnTo>
                  <a:lnTo>
                    <a:pt x="1273758" y="1974406"/>
                  </a:lnTo>
                  <a:lnTo>
                    <a:pt x="1322840" y="1981706"/>
                  </a:lnTo>
                  <a:lnTo>
                    <a:pt x="1372264" y="1987271"/>
                  </a:lnTo>
                  <a:lnTo>
                    <a:pt x="1421942" y="1991098"/>
                  </a:lnTo>
                  <a:lnTo>
                    <a:pt x="1471787" y="1993185"/>
                  </a:lnTo>
                  <a:lnTo>
                    <a:pt x="1521709" y="1993530"/>
                  </a:lnTo>
                  <a:lnTo>
                    <a:pt x="1571621" y="1992131"/>
                  </a:lnTo>
                  <a:lnTo>
                    <a:pt x="1621435" y="1988986"/>
                  </a:lnTo>
                  <a:lnTo>
                    <a:pt x="1671062" y="1984091"/>
                  </a:lnTo>
                  <a:lnTo>
                    <a:pt x="1720416" y="1977446"/>
                  </a:lnTo>
                  <a:lnTo>
                    <a:pt x="1769406" y="1969048"/>
                  </a:lnTo>
                  <a:lnTo>
                    <a:pt x="1817946" y="1958894"/>
                  </a:lnTo>
                  <a:lnTo>
                    <a:pt x="1865947" y="1946983"/>
                  </a:lnTo>
                  <a:lnTo>
                    <a:pt x="1913322" y="1933312"/>
                  </a:lnTo>
                  <a:lnTo>
                    <a:pt x="1959981" y="1917879"/>
                  </a:lnTo>
                  <a:lnTo>
                    <a:pt x="2005838" y="1900682"/>
                  </a:lnTo>
                  <a:lnTo>
                    <a:pt x="622058" y="816990"/>
                  </a:lnTo>
                  <a:close/>
                </a:path>
              </a:pathLst>
            </a:custGeom>
            <a:ln w="15875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191508" y="3525011"/>
            <a:ext cx="1081405" cy="530860"/>
            <a:chOff x="4191508" y="3525011"/>
            <a:chExt cx="1081405" cy="530860"/>
          </a:xfrm>
        </p:grpSpPr>
        <p:sp>
          <p:nvSpPr>
            <p:cNvPr id="18" name="object 18"/>
            <p:cNvSpPr/>
            <p:nvPr/>
          </p:nvSpPr>
          <p:spPr>
            <a:xfrm>
              <a:off x="4202938" y="3536441"/>
              <a:ext cx="1058545" cy="508000"/>
            </a:xfrm>
            <a:custGeom>
              <a:avLst/>
              <a:gdLst/>
              <a:ahLst/>
              <a:cxnLst/>
              <a:rect l="l" t="t" r="r" b="b"/>
              <a:pathLst>
                <a:path w="1058545" h="508000">
                  <a:moveTo>
                    <a:pt x="1058164" y="405130"/>
                  </a:moveTo>
                  <a:lnTo>
                    <a:pt x="964057" y="405130"/>
                  </a:lnTo>
                  <a:lnTo>
                    <a:pt x="964057" y="499237"/>
                  </a:lnTo>
                  <a:lnTo>
                    <a:pt x="1058164" y="499237"/>
                  </a:lnTo>
                  <a:lnTo>
                    <a:pt x="1058164" y="405130"/>
                  </a:lnTo>
                  <a:close/>
                </a:path>
                <a:path w="1058545" h="508000">
                  <a:moveTo>
                    <a:pt x="107569" y="8382"/>
                  </a:moveTo>
                  <a:lnTo>
                    <a:pt x="0" y="8382"/>
                  </a:lnTo>
                  <a:lnTo>
                    <a:pt x="175513" y="499237"/>
                  </a:lnTo>
                  <a:lnTo>
                    <a:pt x="281304" y="499237"/>
                  </a:lnTo>
                  <a:lnTo>
                    <a:pt x="327009" y="371602"/>
                  </a:lnTo>
                  <a:lnTo>
                    <a:pt x="231775" y="371602"/>
                  </a:lnTo>
                  <a:lnTo>
                    <a:pt x="107569" y="8382"/>
                  </a:lnTo>
                  <a:close/>
                </a:path>
                <a:path w="1058545" h="508000">
                  <a:moveTo>
                    <a:pt x="457073" y="8382"/>
                  </a:moveTo>
                  <a:lnTo>
                    <a:pt x="352044" y="8382"/>
                  </a:lnTo>
                  <a:lnTo>
                    <a:pt x="231775" y="371602"/>
                  </a:lnTo>
                  <a:lnTo>
                    <a:pt x="327009" y="371602"/>
                  </a:lnTo>
                  <a:lnTo>
                    <a:pt x="457073" y="8382"/>
                  </a:lnTo>
                  <a:close/>
                </a:path>
                <a:path w="1058545" h="508000">
                  <a:moveTo>
                    <a:pt x="578738" y="330073"/>
                  </a:moveTo>
                  <a:lnTo>
                    <a:pt x="482346" y="339471"/>
                  </a:lnTo>
                  <a:lnTo>
                    <a:pt x="489723" y="378239"/>
                  </a:lnTo>
                  <a:lnTo>
                    <a:pt x="502126" y="412067"/>
                  </a:lnTo>
                  <a:lnTo>
                    <a:pt x="541909" y="464947"/>
                  </a:lnTo>
                  <a:lnTo>
                    <a:pt x="602646" y="497236"/>
                  </a:lnTo>
                  <a:lnTo>
                    <a:pt x="641099" y="505309"/>
                  </a:lnTo>
                  <a:lnTo>
                    <a:pt x="684911" y="508000"/>
                  </a:lnTo>
                  <a:lnTo>
                    <a:pt x="715583" y="506860"/>
                  </a:lnTo>
                  <a:lnTo>
                    <a:pt x="768975" y="497820"/>
                  </a:lnTo>
                  <a:lnTo>
                    <a:pt x="811936" y="479841"/>
                  </a:lnTo>
                  <a:lnTo>
                    <a:pt x="845135" y="452497"/>
                  </a:lnTo>
                  <a:lnTo>
                    <a:pt x="864184" y="424180"/>
                  </a:lnTo>
                  <a:lnTo>
                    <a:pt x="685926" y="424180"/>
                  </a:lnTo>
                  <a:lnTo>
                    <a:pt x="664499" y="422771"/>
                  </a:lnTo>
                  <a:lnTo>
                    <a:pt x="614172" y="401447"/>
                  </a:lnTo>
                  <a:lnTo>
                    <a:pt x="584239" y="352762"/>
                  </a:lnTo>
                  <a:lnTo>
                    <a:pt x="578738" y="330073"/>
                  </a:lnTo>
                  <a:close/>
                </a:path>
                <a:path w="1058545" h="508000">
                  <a:moveTo>
                    <a:pt x="679323" y="0"/>
                  </a:moveTo>
                  <a:lnTo>
                    <a:pt x="626808" y="4222"/>
                  </a:lnTo>
                  <a:lnTo>
                    <a:pt x="582676" y="17018"/>
                  </a:lnTo>
                  <a:lnTo>
                    <a:pt x="547338" y="38004"/>
                  </a:lnTo>
                  <a:lnTo>
                    <a:pt x="521335" y="66802"/>
                  </a:lnTo>
                  <a:lnTo>
                    <a:pt x="501457" y="118451"/>
                  </a:lnTo>
                  <a:lnTo>
                    <a:pt x="500125" y="136906"/>
                  </a:lnTo>
                  <a:lnTo>
                    <a:pt x="502957" y="164935"/>
                  </a:lnTo>
                  <a:lnTo>
                    <a:pt x="525575" y="214326"/>
                  </a:lnTo>
                  <a:lnTo>
                    <a:pt x="564389" y="249525"/>
                  </a:lnTo>
                  <a:lnTo>
                    <a:pt x="620258" y="273770"/>
                  </a:lnTo>
                  <a:lnTo>
                    <a:pt x="657098" y="284226"/>
                  </a:lnTo>
                  <a:lnTo>
                    <a:pt x="685341" y="291347"/>
                  </a:lnTo>
                  <a:lnTo>
                    <a:pt x="707977" y="297291"/>
                  </a:lnTo>
                  <a:lnTo>
                    <a:pt x="748282" y="310378"/>
                  </a:lnTo>
                  <a:lnTo>
                    <a:pt x="779875" y="340471"/>
                  </a:lnTo>
                  <a:lnTo>
                    <a:pt x="782447" y="356616"/>
                  </a:lnTo>
                  <a:lnTo>
                    <a:pt x="780923" y="369714"/>
                  </a:lnTo>
                  <a:lnTo>
                    <a:pt x="758063" y="403987"/>
                  </a:lnTo>
                  <a:lnTo>
                    <a:pt x="708431" y="422917"/>
                  </a:lnTo>
                  <a:lnTo>
                    <a:pt x="685926" y="424180"/>
                  </a:lnTo>
                  <a:lnTo>
                    <a:pt x="864184" y="424180"/>
                  </a:lnTo>
                  <a:lnTo>
                    <a:pt x="868380" y="416510"/>
                  </a:lnTo>
                  <a:lnTo>
                    <a:pt x="875680" y="397113"/>
                  </a:lnTo>
                  <a:lnTo>
                    <a:pt x="880052" y="377025"/>
                  </a:lnTo>
                  <a:lnTo>
                    <a:pt x="881507" y="356235"/>
                  </a:lnTo>
                  <a:lnTo>
                    <a:pt x="880290" y="333920"/>
                  </a:lnTo>
                  <a:lnTo>
                    <a:pt x="870523" y="294816"/>
                  </a:lnTo>
                  <a:lnTo>
                    <a:pt x="838596" y="249729"/>
                  </a:lnTo>
                  <a:lnTo>
                    <a:pt x="788027" y="219146"/>
                  </a:lnTo>
                  <a:lnTo>
                    <a:pt x="734496" y="201429"/>
                  </a:lnTo>
                  <a:lnTo>
                    <a:pt x="667892" y="184380"/>
                  </a:lnTo>
                  <a:lnTo>
                    <a:pt x="641794" y="176117"/>
                  </a:lnTo>
                  <a:lnTo>
                    <a:pt x="603172" y="153517"/>
                  </a:lnTo>
                  <a:lnTo>
                    <a:pt x="594867" y="130175"/>
                  </a:lnTo>
                  <a:lnTo>
                    <a:pt x="595846" y="121126"/>
                  </a:lnTo>
                  <a:lnTo>
                    <a:pt x="623996" y="91953"/>
                  </a:lnTo>
                  <a:lnTo>
                    <a:pt x="678307" y="82042"/>
                  </a:lnTo>
                  <a:lnTo>
                    <a:pt x="850611" y="82042"/>
                  </a:lnTo>
                  <a:lnTo>
                    <a:pt x="838960" y="62418"/>
                  </a:lnTo>
                  <a:lnTo>
                    <a:pt x="818388" y="40512"/>
                  </a:lnTo>
                  <a:lnTo>
                    <a:pt x="792194" y="22770"/>
                  </a:lnTo>
                  <a:lnTo>
                    <a:pt x="760285" y="10112"/>
                  </a:lnTo>
                  <a:lnTo>
                    <a:pt x="722661" y="2526"/>
                  </a:lnTo>
                  <a:lnTo>
                    <a:pt x="679323" y="0"/>
                  </a:lnTo>
                  <a:close/>
                </a:path>
                <a:path w="1058545" h="508000">
                  <a:moveTo>
                    <a:pt x="850611" y="82042"/>
                  </a:moveTo>
                  <a:lnTo>
                    <a:pt x="678307" y="82042"/>
                  </a:lnTo>
                  <a:lnTo>
                    <a:pt x="697878" y="83067"/>
                  </a:lnTo>
                  <a:lnTo>
                    <a:pt x="714867" y="86153"/>
                  </a:lnTo>
                  <a:lnTo>
                    <a:pt x="750597" y="108172"/>
                  </a:lnTo>
                  <a:lnTo>
                    <a:pt x="768350" y="153035"/>
                  </a:lnTo>
                  <a:lnTo>
                    <a:pt x="867410" y="148590"/>
                  </a:lnTo>
                  <a:lnTo>
                    <a:pt x="863482" y="116468"/>
                  </a:lnTo>
                  <a:lnTo>
                    <a:pt x="853995" y="87741"/>
                  </a:lnTo>
                  <a:lnTo>
                    <a:pt x="850611" y="82042"/>
                  </a:lnTo>
                  <a:close/>
                </a:path>
              </a:pathLst>
            </a:custGeom>
            <a:solidFill>
              <a:srgbClr val="A2C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2938" y="3536441"/>
              <a:ext cx="1058545" cy="508000"/>
            </a:xfrm>
            <a:custGeom>
              <a:avLst/>
              <a:gdLst/>
              <a:ahLst/>
              <a:cxnLst/>
              <a:rect l="l" t="t" r="r" b="b"/>
              <a:pathLst>
                <a:path w="1058545" h="508000">
                  <a:moveTo>
                    <a:pt x="964057" y="405130"/>
                  </a:moveTo>
                  <a:lnTo>
                    <a:pt x="1058164" y="405130"/>
                  </a:lnTo>
                  <a:lnTo>
                    <a:pt x="1058164" y="499237"/>
                  </a:lnTo>
                  <a:lnTo>
                    <a:pt x="964057" y="499237"/>
                  </a:lnTo>
                  <a:lnTo>
                    <a:pt x="964057" y="405130"/>
                  </a:lnTo>
                  <a:close/>
                </a:path>
                <a:path w="1058545" h="508000">
                  <a:moveTo>
                    <a:pt x="0" y="8382"/>
                  </a:moveTo>
                  <a:lnTo>
                    <a:pt x="107569" y="8382"/>
                  </a:lnTo>
                  <a:lnTo>
                    <a:pt x="231775" y="371602"/>
                  </a:lnTo>
                  <a:lnTo>
                    <a:pt x="352044" y="8382"/>
                  </a:lnTo>
                  <a:lnTo>
                    <a:pt x="457073" y="8382"/>
                  </a:lnTo>
                  <a:lnTo>
                    <a:pt x="281304" y="499237"/>
                  </a:lnTo>
                  <a:lnTo>
                    <a:pt x="175513" y="499237"/>
                  </a:lnTo>
                  <a:lnTo>
                    <a:pt x="0" y="8382"/>
                  </a:lnTo>
                  <a:close/>
                </a:path>
                <a:path w="1058545" h="508000">
                  <a:moveTo>
                    <a:pt x="679323" y="0"/>
                  </a:moveTo>
                  <a:lnTo>
                    <a:pt x="722661" y="2526"/>
                  </a:lnTo>
                  <a:lnTo>
                    <a:pt x="760285" y="10112"/>
                  </a:lnTo>
                  <a:lnTo>
                    <a:pt x="818388" y="40512"/>
                  </a:lnTo>
                  <a:lnTo>
                    <a:pt x="853995" y="87741"/>
                  </a:lnTo>
                  <a:lnTo>
                    <a:pt x="867410" y="148590"/>
                  </a:lnTo>
                  <a:lnTo>
                    <a:pt x="768350" y="153035"/>
                  </a:lnTo>
                  <a:lnTo>
                    <a:pt x="764226" y="135413"/>
                  </a:lnTo>
                  <a:lnTo>
                    <a:pt x="758317" y="120459"/>
                  </a:lnTo>
                  <a:lnTo>
                    <a:pt x="729259" y="91311"/>
                  </a:lnTo>
                  <a:lnTo>
                    <a:pt x="678307" y="82042"/>
                  </a:lnTo>
                  <a:lnTo>
                    <a:pt x="657854" y="83139"/>
                  </a:lnTo>
                  <a:lnTo>
                    <a:pt x="610615" y="99695"/>
                  </a:lnTo>
                  <a:lnTo>
                    <a:pt x="594867" y="130175"/>
                  </a:lnTo>
                  <a:lnTo>
                    <a:pt x="595794" y="138606"/>
                  </a:lnTo>
                  <a:lnTo>
                    <a:pt x="622363" y="167997"/>
                  </a:lnTo>
                  <a:lnTo>
                    <a:pt x="667892" y="184380"/>
                  </a:lnTo>
                  <a:lnTo>
                    <a:pt x="734496" y="201429"/>
                  </a:lnTo>
                  <a:lnTo>
                    <a:pt x="763619" y="210216"/>
                  </a:lnTo>
                  <a:lnTo>
                    <a:pt x="807720" y="228219"/>
                  </a:lnTo>
                  <a:lnTo>
                    <a:pt x="851207" y="263026"/>
                  </a:lnTo>
                  <a:lnTo>
                    <a:pt x="876633" y="313451"/>
                  </a:lnTo>
                  <a:lnTo>
                    <a:pt x="881507" y="356235"/>
                  </a:lnTo>
                  <a:lnTo>
                    <a:pt x="880052" y="377025"/>
                  </a:lnTo>
                  <a:lnTo>
                    <a:pt x="868380" y="416510"/>
                  </a:lnTo>
                  <a:lnTo>
                    <a:pt x="845135" y="452497"/>
                  </a:lnTo>
                  <a:lnTo>
                    <a:pt x="811936" y="479841"/>
                  </a:lnTo>
                  <a:lnTo>
                    <a:pt x="768975" y="497820"/>
                  </a:lnTo>
                  <a:lnTo>
                    <a:pt x="715583" y="506860"/>
                  </a:lnTo>
                  <a:lnTo>
                    <a:pt x="684911" y="508000"/>
                  </a:lnTo>
                  <a:lnTo>
                    <a:pt x="641099" y="505309"/>
                  </a:lnTo>
                  <a:lnTo>
                    <a:pt x="602646" y="497236"/>
                  </a:lnTo>
                  <a:lnTo>
                    <a:pt x="541909" y="464947"/>
                  </a:lnTo>
                  <a:lnTo>
                    <a:pt x="502126" y="412067"/>
                  </a:lnTo>
                  <a:lnTo>
                    <a:pt x="482346" y="339471"/>
                  </a:lnTo>
                  <a:lnTo>
                    <a:pt x="578738" y="330073"/>
                  </a:lnTo>
                  <a:lnTo>
                    <a:pt x="584239" y="352762"/>
                  </a:lnTo>
                  <a:lnTo>
                    <a:pt x="591978" y="372237"/>
                  </a:lnTo>
                  <a:lnTo>
                    <a:pt x="628598" y="411428"/>
                  </a:lnTo>
                  <a:lnTo>
                    <a:pt x="685926" y="424180"/>
                  </a:lnTo>
                  <a:lnTo>
                    <a:pt x="708431" y="422917"/>
                  </a:lnTo>
                  <a:lnTo>
                    <a:pt x="758063" y="403987"/>
                  </a:lnTo>
                  <a:lnTo>
                    <a:pt x="780923" y="369714"/>
                  </a:lnTo>
                  <a:lnTo>
                    <a:pt x="782447" y="356616"/>
                  </a:lnTo>
                  <a:lnTo>
                    <a:pt x="781804" y="348204"/>
                  </a:lnTo>
                  <a:lnTo>
                    <a:pt x="758174" y="315483"/>
                  </a:lnTo>
                  <a:lnTo>
                    <a:pt x="707977" y="297291"/>
                  </a:lnTo>
                  <a:lnTo>
                    <a:pt x="657098" y="284226"/>
                  </a:lnTo>
                  <a:lnTo>
                    <a:pt x="620258" y="273770"/>
                  </a:lnTo>
                  <a:lnTo>
                    <a:pt x="564389" y="249525"/>
                  </a:lnTo>
                  <a:lnTo>
                    <a:pt x="525575" y="214326"/>
                  </a:lnTo>
                  <a:lnTo>
                    <a:pt x="502957" y="164935"/>
                  </a:lnTo>
                  <a:lnTo>
                    <a:pt x="500125" y="136906"/>
                  </a:lnTo>
                  <a:lnTo>
                    <a:pt x="501457" y="118451"/>
                  </a:lnTo>
                  <a:lnTo>
                    <a:pt x="521335" y="66802"/>
                  </a:lnTo>
                  <a:lnTo>
                    <a:pt x="547338" y="38004"/>
                  </a:lnTo>
                  <a:lnTo>
                    <a:pt x="582676" y="17018"/>
                  </a:lnTo>
                  <a:lnTo>
                    <a:pt x="626808" y="4222"/>
                  </a:lnTo>
                  <a:lnTo>
                    <a:pt x="652006" y="1051"/>
                  </a:lnTo>
                  <a:lnTo>
                    <a:pt x="679323" y="0"/>
                  </a:lnTo>
                  <a:close/>
                </a:path>
              </a:pathLst>
            </a:custGeom>
            <a:ln w="22860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299704" y="6566027"/>
            <a:ext cx="153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10" h="6858000">
                <a:moveTo>
                  <a:pt x="3038856" y="0"/>
                </a:moveTo>
                <a:lnTo>
                  <a:pt x="0" y="0"/>
                </a:lnTo>
                <a:lnTo>
                  <a:pt x="0" y="6858000"/>
                </a:lnTo>
                <a:lnTo>
                  <a:pt x="3038856" y="6858000"/>
                </a:lnTo>
                <a:lnTo>
                  <a:pt x="303885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157" y="2681986"/>
            <a:ext cx="1739900" cy="134810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-45" dirty="0">
                <a:solidFill>
                  <a:srgbClr val="FFFFFF"/>
                </a:solidFill>
              </a:rPr>
              <a:t>ESSA </a:t>
            </a:r>
            <a:r>
              <a:rPr sz="3100" spc="-60" dirty="0">
                <a:solidFill>
                  <a:srgbClr val="FFFFFF"/>
                </a:solidFill>
              </a:rPr>
              <a:t>State </a:t>
            </a:r>
            <a:r>
              <a:rPr sz="3100" spc="-55" dirty="0">
                <a:solidFill>
                  <a:srgbClr val="FFFFFF"/>
                </a:solidFill>
              </a:rPr>
              <a:t> </a:t>
            </a:r>
            <a:r>
              <a:rPr sz="3100" spc="-35" dirty="0">
                <a:solidFill>
                  <a:srgbClr val="FFFFFF"/>
                </a:solidFill>
              </a:rPr>
              <a:t>Plan </a:t>
            </a:r>
            <a:r>
              <a:rPr sz="3100" spc="-30" dirty="0">
                <a:solidFill>
                  <a:srgbClr val="FFFFFF"/>
                </a:solidFill>
              </a:rPr>
              <a:t> </a:t>
            </a:r>
            <a:r>
              <a:rPr sz="3100" spc="-50" dirty="0">
                <a:solidFill>
                  <a:srgbClr val="FFFFFF"/>
                </a:solidFill>
              </a:rPr>
              <a:t>A</a:t>
            </a:r>
            <a:r>
              <a:rPr sz="3100" spc="-45" dirty="0">
                <a:solidFill>
                  <a:srgbClr val="FFFFFF"/>
                </a:solidFill>
              </a:rPr>
              <a:t>dd</a:t>
            </a:r>
            <a:r>
              <a:rPr sz="3100" spc="-50" dirty="0">
                <a:solidFill>
                  <a:srgbClr val="FFFFFF"/>
                </a:solidFill>
              </a:rPr>
              <a:t>e</a:t>
            </a:r>
            <a:r>
              <a:rPr sz="3100" spc="-45" dirty="0">
                <a:solidFill>
                  <a:srgbClr val="FFFFFF"/>
                </a:solidFill>
              </a:rPr>
              <a:t>ndu</a:t>
            </a:r>
            <a:r>
              <a:rPr sz="3100" spc="-5" dirty="0">
                <a:solidFill>
                  <a:srgbClr val="FFFFFF"/>
                </a:solidFill>
              </a:rPr>
              <a:t>m</a:t>
            </a:r>
            <a:endParaRPr sz="3100"/>
          </a:p>
        </p:txBody>
      </p:sp>
      <p:grpSp>
        <p:nvGrpSpPr>
          <p:cNvPr id="4" name="object 4"/>
          <p:cNvGrpSpPr/>
          <p:nvPr/>
        </p:nvGrpSpPr>
        <p:grpSpPr>
          <a:xfrm>
            <a:off x="3557015" y="194662"/>
            <a:ext cx="5457190" cy="6093460"/>
            <a:chOff x="3557015" y="194662"/>
            <a:chExt cx="5457190" cy="6093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1229" y="194662"/>
              <a:ext cx="592495" cy="461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57015" y="4892040"/>
              <a:ext cx="5097780" cy="1396365"/>
            </a:xfrm>
            <a:custGeom>
              <a:avLst/>
              <a:gdLst/>
              <a:ahLst/>
              <a:cxnLst/>
              <a:rect l="l" t="t" r="r" b="b"/>
              <a:pathLst>
                <a:path w="5097780" h="1396364">
                  <a:moveTo>
                    <a:pt x="5097780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5097780" y="1395984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57015" y="4892040"/>
            <a:ext cx="5106035" cy="719455"/>
          </a:xfrm>
          <a:prstGeom prst="rect">
            <a:avLst/>
          </a:prstGeom>
          <a:solidFill>
            <a:srgbClr val="2583C5"/>
          </a:solidFill>
        </p:spPr>
        <p:txBody>
          <a:bodyPr vert="horz" wrap="square" lIns="0" tIns="132715" rIns="0" bIns="0" rtlCol="0">
            <a:spAutoFit/>
          </a:bodyPr>
          <a:lstStyle/>
          <a:p>
            <a:pPr marL="463550" marR="386080" indent="-78105">
              <a:lnSpc>
                <a:spcPts val="1860"/>
              </a:lnSpc>
              <a:spcBef>
                <a:spcPts val="104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USDE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allowing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(SEAs)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2021-2022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ESSA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Addendum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49078" y="5611050"/>
            <a:ext cx="2564130" cy="657860"/>
            <a:chOff x="3549078" y="5611050"/>
            <a:chExt cx="2564130" cy="657860"/>
          </a:xfrm>
        </p:grpSpPr>
        <p:sp>
          <p:nvSpPr>
            <p:cNvPr id="9" name="object 9"/>
            <p:cNvSpPr/>
            <p:nvPr/>
          </p:nvSpPr>
          <p:spPr>
            <a:xfrm>
              <a:off x="3557015" y="5618988"/>
              <a:ext cx="2548255" cy="641985"/>
            </a:xfrm>
            <a:custGeom>
              <a:avLst/>
              <a:gdLst/>
              <a:ahLst/>
              <a:cxnLst/>
              <a:rect l="l" t="t" r="r" b="b"/>
              <a:pathLst>
                <a:path w="2548254" h="641985">
                  <a:moveTo>
                    <a:pt x="2548128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2548128" y="641604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CDD9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7015" y="5618988"/>
              <a:ext cx="2548255" cy="641985"/>
            </a:xfrm>
            <a:custGeom>
              <a:avLst/>
              <a:gdLst/>
              <a:ahLst/>
              <a:cxnLst/>
              <a:rect l="l" t="t" r="r" b="b"/>
              <a:pathLst>
                <a:path w="2548254" h="641985">
                  <a:moveTo>
                    <a:pt x="0" y="641604"/>
                  </a:moveTo>
                  <a:lnTo>
                    <a:pt x="2548128" y="641604"/>
                  </a:lnTo>
                  <a:lnTo>
                    <a:pt x="2548128" y="0"/>
                  </a:lnTo>
                  <a:lnTo>
                    <a:pt x="0" y="0"/>
                  </a:lnTo>
                  <a:lnTo>
                    <a:pt x="0" y="641604"/>
                  </a:lnTo>
                  <a:close/>
                </a:path>
              </a:pathLst>
            </a:custGeom>
            <a:ln w="15875">
              <a:solidFill>
                <a:srgbClr val="CDD9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89984" y="5767527"/>
            <a:ext cx="2282825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05510" marR="5080" indent="-893444">
              <a:lnSpc>
                <a:spcPts val="1100"/>
              </a:lnSpc>
              <a:spcBef>
                <a:spcPts val="215"/>
              </a:spcBef>
            </a:pPr>
            <a:r>
              <a:rPr sz="1000" spc="-5" dirty="0">
                <a:latin typeface="Calibri"/>
                <a:cs typeface="Calibri"/>
              </a:rPr>
              <a:t>Plan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amendments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 2021-2022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school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97206" y="5611050"/>
            <a:ext cx="2566035" cy="657860"/>
            <a:chOff x="6097206" y="5611050"/>
            <a:chExt cx="2566035" cy="657860"/>
          </a:xfrm>
        </p:grpSpPr>
        <p:sp>
          <p:nvSpPr>
            <p:cNvPr id="13" name="object 13"/>
            <p:cNvSpPr/>
            <p:nvPr/>
          </p:nvSpPr>
          <p:spPr>
            <a:xfrm>
              <a:off x="6105144" y="5618988"/>
              <a:ext cx="2550160" cy="641985"/>
            </a:xfrm>
            <a:custGeom>
              <a:avLst/>
              <a:gdLst/>
              <a:ahLst/>
              <a:cxnLst/>
              <a:rect l="l" t="t" r="r" b="b"/>
              <a:pathLst>
                <a:path w="2550159" h="641985">
                  <a:moveTo>
                    <a:pt x="2549652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2549652" y="641604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CDEAE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5144" y="5618988"/>
              <a:ext cx="2550160" cy="641985"/>
            </a:xfrm>
            <a:custGeom>
              <a:avLst/>
              <a:gdLst/>
              <a:ahLst/>
              <a:cxnLst/>
              <a:rect l="l" t="t" r="r" b="b"/>
              <a:pathLst>
                <a:path w="2550159" h="641985">
                  <a:moveTo>
                    <a:pt x="0" y="641604"/>
                  </a:moveTo>
                  <a:lnTo>
                    <a:pt x="2549652" y="641604"/>
                  </a:lnTo>
                  <a:lnTo>
                    <a:pt x="2549652" y="0"/>
                  </a:lnTo>
                  <a:lnTo>
                    <a:pt x="0" y="0"/>
                  </a:lnTo>
                  <a:lnTo>
                    <a:pt x="0" y="641604"/>
                  </a:lnTo>
                  <a:close/>
                </a:path>
              </a:pathLst>
            </a:custGeom>
            <a:ln w="15875">
              <a:solidFill>
                <a:srgbClr val="CDE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90869" y="5627623"/>
            <a:ext cx="2378075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195"/>
              </a:spcBef>
            </a:pPr>
            <a:r>
              <a:rPr sz="1000" spc="-5" dirty="0">
                <a:latin typeface="Calibri"/>
                <a:cs typeface="Calibri"/>
              </a:rPr>
              <a:t>Amendments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impact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accountability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determinations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made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based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data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from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2021-2022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school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 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school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identifications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 2022-2023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school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49078" y="2758122"/>
            <a:ext cx="5113655" cy="2163445"/>
            <a:chOff x="3549078" y="2758122"/>
            <a:chExt cx="5113655" cy="2163445"/>
          </a:xfrm>
        </p:grpSpPr>
        <p:sp>
          <p:nvSpPr>
            <p:cNvPr id="17" name="object 17"/>
            <p:cNvSpPr/>
            <p:nvPr/>
          </p:nvSpPr>
          <p:spPr>
            <a:xfrm>
              <a:off x="3557015" y="2766060"/>
              <a:ext cx="5097780" cy="2147570"/>
            </a:xfrm>
            <a:custGeom>
              <a:avLst/>
              <a:gdLst/>
              <a:ahLst/>
              <a:cxnLst/>
              <a:rect l="l" t="t" r="r" b="b"/>
              <a:pathLst>
                <a:path w="5097780" h="2147570">
                  <a:moveTo>
                    <a:pt x="5097780" y="0"/>
                  </a:moveTo>
                  <a:lnTo>
                    <a:pt x="0" y="0"/>
                  </a:lnTo>
                  <a:lnTo>
                    <a:pt x="0" y="1395221"/>
                  </a:lnTo>
                  <a:lnTo>
                    <a:pt x="2280539" y="1395221"/>
                  </a:lnTo>
                  <a:lnTo>
                    <a:pt x="2280539" y="1610487"/>
                  </a:lnTo>
                  <a:lnTo>
                    <a:pt x="2012061" y="1610487"/>
                  </a:lnTo>
                  <a:lnTo>
                    <a:pt x="2548890" y="2147316"/>
                  </a:lnTo>
                  <a:lnTo>
                    <a:pt x="3085718" y="1610487"/>
                  </a:lnTo>
                  <a:lnTo>
                    <a:pt x="2817241" y="1610487"/>
                  </a:lnTo>
                  <a:lnTo>
                    <a:pt x="2817241" y="1395221"/>
                  </a:lnTo>
                  <a:lnTo>
                    <a:pt x="5097780" y="1395221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7A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7015" y="2766060"/>
              <a:ext cx="5097780" cy="2147570"/>
            </a:xfrm>
            <a:custGeom>
              <a:avLst/>
              <a:gdLst/>
              <a:ahLst/>
              <a:cxnLst/>
              <a:rect l="l" t="t" r="r" b="b"/>
              <a:pathLst>
                <a:path w="5097780" h="2147570">
                  <a:moveTo>
                    <a:pt x="5097780" y="1395221"/>
                  </a:moveTo>
                  <a:lnTo>
                    <a:pt x="2817241" y="1395221"/>
                  </a:lnTo>
                  <a:lnTo>
                    <a:pt x="2817241" y="1610487"/>
                  </a:lnTo>
                  <a:lnTo>
                    <a:pt x="3085718" y="1610487"/>
                  </a:lnTo>
                  <a:lnTo>
                    <a:pt x="2548890" y="2147316"/>
                  </a:lnTo>
                  <a:lnTo>
                    <a:pt x="2012061" y="1610487"/>
                  </a:lnTo>
                  <a:lnTo>
                    <a:pt x="2280539" y="1610487"/>
                  </a:lnTo>
                  <a:lnTo>
                    <a:pt x="2280539" y="1395221"/>
                  </a:lnTo>
                  <a:lnTo>
                    <a:pt x="0" y="1395221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139522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2590" y="3059938"/>
            <a:ext cx="4787900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3175" algn="ctr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USDE mandating accountability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school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2021-2022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49078" y="632142"/>
            <a:ext cx="5113655" cy="2163445"/>
            <a:chOff x="3549078" y="632142"/>
            <a:chExt cx="5113655" cy="2163445"/>
          </a:xfrm>
        </p:grpSpPr>
        <p:sp>
          <p:nvSpPr>
            <p:cNvPr id="21" name="object 21"/>
            <p:cNvSpPr/>
            <p:nvPr/>
          </p:nvSpPr>
          <p:spPr>
            <a:xfrm>
              <a:off x="3557015" y="640080"/>
              <a:ext cx="5097780" cy="2147570"/>
            </a:xfrm>
            <a:custGeom>
              <a:avLst/>
              <a:gdLst/>
              <a:ahLst/>
              <a:cxnLst/>
              <a:rect l="l" t="t" r="r" b="b"/>
              <a:pathLst>
                <a:path w="5097780" h="2147570">
                  <a:moveTo>
                    <a:pt x="5097780" y="0"/>
                  </a:moveTo>
                  <a:lnTo>
                    <a:pt x="0" y="0"/>
                  </a:lnTo>
                  <a:lnTo>
                    <a:pt x="0" y="1395222"/>
                  </a:lnTo>
                  <a:lnTo>
                    <a:pt x="2280539" y="1395222"/>
                  </a:lnTo>
                  <a:lnTo>
                    <a:pt x="2280539" y="1610487"/>
                  </a:lnTo>
                  <a:lnTo>
                    <a:pt x="2012061" y="1610487"/>
                  </a:lnTo>
                  <a:lnTo>
                    <a:pt x="2548890" y="2147316"/>
                  </a:lnTo>
                  <a:lnTo>
                    <a:pt x="3085718" y="1610487"/>
                  </a:lnTo>
                  <a:lnTo>
                    <a:pt x="2817241" y="1610487"/>
                  </a:lnTo>
                  <a:lnTo>
                    <a:pt x="2817241" y="1395222"/>
                  </a:lnTo>
                  <a:lnTo>
                    <a:pt x="5097780" y="1395222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28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7015" y="640080"/>
              <a:ext cx="5097780" cy="2147570"/>
            </a:xfrm>
            <a:custGeom>
              <a:avLst/>
              <a:gdLst/>
              <a:ahLst/>
              <a:cxnLst/>
              <a:rect l="l" t="t" r="r" b="b"/>
              <a:pathLst>
                <a:path w="5097780" h="2147570">
                  <a:moveTo>
                    <a:pt x="5097780" y="1395222"/>
                  </a:moveTo>
                  <a:lnTo>
                    <a:pt x="2817241" y="1395222"/>
                  </a:lnTo>
                  <a:lnTo>
                    <a:pt x="2817241" y="1610487"/>
                  </a:lnTo>
                  <a:lnTo>
                    <a:pt x="3085718" y="1610487"/>
                  </a:lnTo>
                  <a:lnTo>
                    <a:pt x="2548890" y="2147316"/>
                  </a:lnTo>
                  <a:lnTo>
                    <a:pt x="2012061" y="1610487"/>
                  </a:lnTo>
                  <a:lnTo>
                    <a:pt x="2280539" y="1610487"/>
                  </a:lnTo>
                  <a:lnTo>
                    <a:pt x="2280539" y="1395222"/>
                  </a:lnTo>
                  <a:lnTo>
                    <a:pt x="0" y="1395222"/>
                  </a:lnTo>
                  <a:lnTo>
                    <a:pt x="0" y="0"/>
                  </a:lnTo>
                  <a:lnTo>
                    <a:pt x="5097780" y="0"/>
                  </a:lnTo>
                  <a:lnTo>
                    <a:pt x="5097780" y="139522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36619" y="1052321"/>
            <a:ext cx="433641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310640" marR="5080" indent="-1298575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waiver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denied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USDE on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30,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25104" y="653440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261313"/>
            <a:ext cx="50088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60" dirty="0"/>
              <a:t>U</a:t>
            </a:r>
            <a:r>
              <a:rPr sz="2600" spc="-50" dirty="0"/>
              <a:t>S</a:t>
            </a:r>
            <a:r>
              <a:rPr sz="2600" spc="-55" dirty="0"/>
              <a:t>D</a:t>
            </a:r>
            <a:r>
              <a:rPr sz="2600" dirty="0"/>
              <a:t>E</a:t>
            </a:r>
            <a:r>
              <a:rPr sz="2600" spc="-145" dirty="0"/>
              <a:t> </a:t>
            </a:r>
            <a:r>
              <a:rPr sz="2600" spc="-55" dirty="0"/>
              <a:t>Ac</a:t>
            </a:r>
            <a:r>
              <a:rPr sz="2600" spc="-75" dirty="0"/>
              <a:t>co</a:t>
            </a:r>
            <a:r>
              <a:rPr sz="2600" spc="-60" dirty="0"/>
              <a:t>u</a:t>
            </a:r>
            <a:r>
              <a:rPr sz="2600" spc="-95" dirty="0"/>
              <a:t>n</a:t>
            </a:r>
            <a:r>
              <a:rPr sz="2600" spc="-105" dirty="0"/>
              <a:t>t</a:t>
            </a:r>
            <a:r>
              <a:rPr sz="2600" spc="-60" dirty="0"/>
              <a:t>a</a:t>
            </a:r>
            <a:r>
              <a:rPr sz="2600" spc="-70" dirty="0"/>
              <a:t>b</a:t>
            </a:r>
            <a:r>
              <a:rPr sz="2600" spc="-50" dirty="0"/>
              <a:t>il</a:t>
            </a:r>
            <a:r>
              <a:rPr sz="2600" spc="-60" dirty="0"/>
              <a:t>i</a:t>
            </a:r>
            <a:r>
              <a:rPr sz="2600" spc="-55" dirty="0"/>
              <a:t>t</a:t>
            </a:r>
            <a:r>
              <a:rPr sz="2600" dirty="0"/>
              <a:t>y</a:t>
            </a:r>
            <a:r>
              <a:rPr sz="2600" spc="-150" dirty="0"/>
              <a:t> </a:t>
            </a:r>
            <a:r>
              <a:rPr sz="2600" spc="-100" dirty="0"/>
              <a:t>R</a:t>
            </a:r>
            <a:r>
              <a:rPr sz="2600" spc="-50" dirty="0"/>
              <a:t>e</a:t>
            </a:r>
            <a:r>
              <a:rPr sz="2600" spc="-85" dirty="0"/>
              <a:t>s</a:t>
            </a:r>
            <a:r>
              <a:rPr sz="2600" spc="-90" dirty="0"/>
              <a:t>t</a:t>
            </a:r>
            <a:r>
              <a:rPr sz="2600" spc="-60" dirty="0"/>
              <a:t>ar</a:t>
            </a:r>
            <a:r>
              <a:rPr sz="2600" dirty="0"/>
              <a:t>t</a:t>
            </a:r>
            <a:r>
              <a:rPr sz="2600" spc="-150" dirty="0"/>
              <a:t> </a:t>
            </a:r>
            <a:r>
              <a:rPr sz="2600" spc="-50" dirty="0"/>
              <a:t>C</a:t>
            </a:r>
            <a:r>
              <a:rPr sz="2600" spc="-65" dirty="0"/>
              <a:t>o</a:t>
            </a:r>
            <a:r>
              <a:rPr sz="2600" spc="-60" dirty="0"/>
              <a:t>n</a:t>
            </a:r>
            <a:r>
              <a:rPr sz="2600" spc="-100" dirty="0"/>
              <a:t>s</a:t>
            </a:r>
            <a:r>
              <a:rPr sz="2600" spc="-55" dirty="0"/>
              <a:t>t</a:t>
            </a:r>
            <a:r>
              <a:rPr sz="2600" spc="-110" dirty="0"/>
              <a:t>r</a:t>
            </a:r>
            <a:r>
              <a:rPr sz="2600" spc="-60" dirty="0"/>
              <a:t>ai</a:t>
            </a:r>
            <a:r>
              <a:rPr sz="2600" spc="-80" dirty="0"/>
              <a:t>n</a:t>
            </a:r>
            <a:r>
              <a:rPr sz="2600" spc="-65" dirty="0"/>
              <a:t>t</a:t>
            </a:r>
            <a:r>
              <a:rPr sz="2600" dirty="0"/>
              <a:t>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878839" y="2082545"/>
            <a:ext cx="7449820" cy="372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According</a:t>
            </a:r>
            <a:r>
              <a:rPr sz="16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16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USDE Guidelines: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 Light"/>
              <a:cs typeface="Calibri Light"/>
            </a:endParaRPr>
          </a:p>
          <a:p>
            <a:pPr marL="300990" marR="193675" indent="-137160">
              <a:lnSpc>
                <a:spcPts val="1620"/>
              </a:lnSpc>
              <a:spcBef>
                <a:spcPts val="1195"/>
              </a:spcBef>
              <a:buFont typeface="Arial"/>
              <a:buChar char="•"/>
              <a:tabLst>
                <a:tab pos="301625" algn="l"/>
              </a:tabLst>
            </a:pPr>
            <a:r>
              <a:rPr sz="1500" b="0" spc="-10" dirty="0">
                <a:latin typeface="Calibri Light"/>
                <a:cs typeface="Calibri Light"/>
              </a:rPr>
              <a:t>Each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SEA</a:t>
            </a:r>
            <a:r>
              <a:rPr sz="1500" b="0" dirty="0">
                <a:latin typeface="Calibri Light"/>
                <a:cs typeface="Calibri Light"/>
              </a:rPr>
              <a:t> is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required</a:t>
            </a:r>
            <a:r>
              <a:rPr sz="1500" b="0" spc="-5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to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annually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measure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achievement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</a:t>
            </a:r>
            <a:r>
              <a:rPr sz="1500" b="0" dirty="0">
                <a:latin typeface="Calibri Light"/>
                <a:cs typeface="Calibri Light"/>
              </a:rPr>
              <a:t> not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less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than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95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percent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 </a:t>
            </a:r>
            <a:r>
              <a:rPr sz="1500" b="0" dirty="0">
                <a:latin typeface="Calibri Light"/>
                <a:cs typeface="Calibri Light"/>
              </a:rPr>
              <a:t>all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students </a:t>
            </a:r>
            <a:r>
              <a:rPr sz="1500" b="0" dirty="0">
                <a:latin typeface="Calibri Light"/>
                <a:cs typeface="Calibri Light"/>
              </a:rPr>
              <a:t>and </a:t>
            </a:r>
            <a:r>
              <a:rPr sz="1500" b="0" spc="-5" dirty="0">
                <a:latin typeface="Calibri Light"/>
                <a:cs typeface="Calibri Light"/>
              </a:rPr>
              <a:t>students </a:t>
            </a:r>
            <a:r>
              <a:rPr sz="1500" b="0" dirty="0">
                <a:latin typeface="Calibri Light"/>
                <a:cs typeface="Calibri Light"/>
              </a:rPr>
              <a:t>in </a:t>
            </a:r>
            <a:r>
              <a:rPr sz="1500" b="0" spc="-5" dirty="0">
                <a:latin typeface="Calibri Light"/>
                <a:cs typeface="Calibri Light"/>
              </a:rPr>
              <a:t>each </a:t>
            </a:r>
            <a:r>
              <a:rPr sz="1500" b="0" spc="-10" dirty="0">
                <a:latin typeface="Calibri Light"/>
                <a:cs typeface="Calibri Light"/>
              </a:rPr>
              <a:t>subgroup </a:t>
            </a:r>
            <a:r>
              <a:rPr sz="1500" b="0" spc="-5" dirty="0">
                <a:latin typeface="Calibri Light"/>
                <a:cs typeface="Calibri Light"/>
              </a:rPr>
              <a:t>on </a:t>
            </a:r>
            <a:r>
              <a:rPr sz="1500" b="0" dirty="0">
                <a:latin typeface="Calibri Light"/>
                <a:cs typeface="Calibri Light"/>
              </a:rPr>
              <a:t>its annual </a:t>
            </a:r>
            <a:r>
              <a:rPr sz="1500" b="0" spc="-15" dirty="0">
                <a:latin typeface="Calibri Light"/>
                <a:cs typeface="Calibri Light"/>
              </a:rPr>
              <a:t>statewide </a:t>
            </a:r>
            <a:r>
              <a:rPr sz="1500" b="0" spc="-5" dirty="0">
                <a:latin typeface="Calibri Light"/>
                <a:cs typeface="Calibri Light"/>
              </a:rPr>
              <a:t>assessments </a:t>
            </a:r>
            <a:r>
              <a:rPr sz="1500" b="0" dirty="0">
                <a:latin typeface="Calibri Light"/>
                <a:cs typeface="Calibri Light"/>
              </a:rPr>
              <a:t>in 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reading/language</a:t>
            </a:r>
            <a:r>
              <a:rPr sz="1500" b="0" spc="-5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arts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and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mathematics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under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ESEA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section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1111(c)(4)(E).</a:t>
            </a:r>
            <a:endParaRPr sz="1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50" dirty="0">
              <a:latin typeface="Calibri Light"/>
              <a:cs typeface="Calibri Light"/>
            </a:endParaRPr>
          </a:p>
          <a:p>
            <a:pPr marL="300990" indent="-1377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1625" algn="l"/>
              </a:tabLst>
            </a:pPr>
            <a:r>
              <a:rPr sz="1500" b="0" spc="-5" dirty="0">
                <a:latin typeface="Calibri Light"/>
                <a:cs typeface="Calibri Light"/>
              </a:rPr>
              <a:t>An SEA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may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not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use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indicators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that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are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not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in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use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statewide.</a:t>
            </a:r>
            <a:endParaRPr sz="1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150" dirty="0">
              <a:latin typeface="Calibri Light"/>
              <a:cs typeface="Calibri Light"/>
            </a:endParaRPr>
          </a:p>
          <a:p>
            <a:pPr marL="300990" marR="130175" indent="-137160">
              <a:lnSpc>
                <a:spcPts val="1620"/>
              </a:lnSpc>
              <a:buFont typeface="Arial"/>
              <a:buChar char="•"/>
              <a:tabLst>
                <a:tab pos="301625" algn="l"/>
              </a:tabLst>
            </a:pPr>
            <a:r>
              <a:rPr sz="1500" b="0" spc="-5" dirty="0">
                <a:latin typeface="Calibri Light"/>
                <a:cs typeface="Calibri Light"/>
              </a:rPr>
              <a:t>An SEA </a:t>
            </a:r>
            <a:r>
              <a:rPr sz="1500" b="0" spc="-10" dirty="0">
                <a:latin typeface="Calibri Light"/>
                <a:cs typeface="Calibri Light"/>
              </a:rPr>
              <a:t>must </a:t>
            </a:r>
            <a:r>
              <a:rPr sz="1500" b="0" spc="-5" dirty="0">
                <a:latin typeface="Calibri Light"/>
                <a:cs typeface="Calibri Light"/>
              </a:rPr>
              <a:t>run </a:t>
            </a:r>
            <a:r>
              <a:rPr sz="1500" b="0" dirty="0">
                <a:latin typeface="Calibri Light"/>
                <a:cs typeface="Calibri Light"/>
              </a:rPr>
              <a:t>its </a:t>
            </a:r>
            <a:r>
              <a:rPr sz="1500" b="0" spc="-10" dirty="0">
                <a:latin typeface="Calibri Light"/>
                <a:cs typeface="Calibri Light"/>
              </a:rPr>
              <a:t>accountability </a:t>
            </a:r>
            <a:r>
              <a:rPr sz="1500" b="0" spc="-20" dirty="0">
                <a:latin typeface="Calibri Light"/>
                <a:cs typeface="Calibri Light"/>
              </a:rPr>
              <a:t>system for </a:t>
            </a:r>
            <a:r>
              <a:rPr sz="1500" b="0" spc="-5" dirty="0">
                <a:latin typeface="Calibri Light"/>
                <a:cs typeface="Calibri Light"/>
              </a:rPr>
              <a:t>purposes of identifying </a:t>
            </a:r>
            <a:r>
              <a:rPr sz="1500" b="0" spc="-10" dirty="0">
                <a:latin typeface="Calibri Light"/>
                <a:cs typeface="Calibri Light"/>
              </a:rPr>
              <a:t>at least </a:t>
            </a:r>
            <a:r>
              <a:rPr sz="1500" b="0" dirty="0">
                <a:latin typeface="Calibri Light"/>
                <a:cs typeface="Calibri Light"/>
              </a:rPr>
              <a:t>the </a:t>
            </a:r>
            <a:r>
              <a:rPr sz="1500" b="0" spc="-10" dirty="0">
                <a:latin typeface="Calibri Light"/>
                <a:cs typeface="Calibri Light"/>
              </a:rPr>
              <a:t>current 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lowest-performing </a:t>
            </a:r>
            <a:r>
              <a:rPr sz="1500" b="0" spc="-5" dirty="0">
                <a:latin typeface="Calibri Light"/>
                <a:cs typeface="Calibri Light"/>
              </a:rPr>
              <a:t>five </a:t>
            </a:r>
            <a:r>
              <a:rPr sz="1500" b="0" spc="-10" dirty="0">
                <a:latin typeface="Calibri Light"/>
                <a:cs typeface="Calibri Light"/>
              </a:rPr>
              <a:t>percent </a:t>
            </a:r>
            <a:r>
              <a:rPr sz="1500" b="0" spc="-5" dirty="0">
                <a:latin typeface="Calibri Light"/>
                <a:cs typeface="Calibri Light"/>
              </a:rPr>
              <a:t>of Title </a:t>
            </a:r>
            <a:r>
              <a:rPr sz="1500" b="0" dirty="0">
                <a:latin typeface="Calibri Light"/>
                <a:cs typeface="Calibri Light"/>
              </a:rPr>
              <a:t>I </a:t>
            </a:r>
            <a:r>
              <a:rPr sz="1500" b="0" spc="-5" dirty="0">
                <a:latin typeface="Calibri Light"/>
                <a:cs typeface="Calibri Light"/>
              </a:rPr>
              <a:t>schools </a:t>
            </a:r>
            <a:r>
              <a:rPr sz="1500" b="0" dirty="0">
                <a:latin typeface="Calibri Light"/>
                <a:cs typeface="Calibri Light"/>
              </a:rPr>
              <a:t>in </a:t>
            </a:r>
            <a:r>
              <a:rPr sz="1500" b="0" spc="-15" dirty="0">
                <a:latin typeface="Calibri Light"/>
                <a:cs typeface="Calibri Light"/>
              </a:rPr>
              <a:t>fall </a:t>
            </a:r>
            <a:r>
              <a:rPr sz="1500" b="0" spc="-5" dirty="0">
                <a:latin typeface="Calibri Light"/>
                <a:cs typeface="Calibri Light"/>
              </a:rPr>
              <a:t>2022 </a:t>
            </a:r>
            <a:r>
              <a:rPr sz="1500" b="0" dirty="0">
                <a:latin typeface="Calibri Light"/>
                <a:cs typeface="Calibri Light"/>
              </a:rPr>
              <a:t>based </a:t>
            </a:r>
            <a:r>
              <a:rPr sz="1500" b="0" spc="-5" dirty="0">
                <a:latin typeface="Calibri Light"/>
                <a:cs typeface="Calibri Light"/>
              </a:rPr>
              <a:t>on </a:t>
            </a:r>
            <a:r>
              <a:rPr sz="1500" b="0" spc="-10" dirty="0">
                <a:latin typeface="Calibri Light"/>
                <a:cs typeface="Calibri Light"/>
              </a:rPr>
              <a:t>data from </a:t>
            </a:r>
            <a:r>
              <a:rPr sz="1500" b="0" spc="-5" dirty="0">
                <a:latin typeface="Calibri Light"/>
                <a:cs typeface="Calibri Light"/>
              </a:rPr>
              <a:t>the 2021-22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school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year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and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may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not</a:t>
            </a:r>
            <a:r>
              <a:rPr sz="1500" b="0" spc="-5" dirty="0">
                <a:latin typeface="Calibri Light"/>
                <a:cs typeface="Calibri Light"/>
              </a:rPr>
              <a:t> carry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over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 </a:t>
            </a:r>
            <a:r>
              <a:rPr sz="1500" b="0" spc="-10" dirty="0">
                <a:latin typeface="Calibri Light"/>
                <a:cs typeface="Calibri Light"/>
              </a:rPr>
              <a:t>previous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15" dirty="0">
                <a:latin typeface="Calibri Light"/>
                <a:cs typeface="Calibri Light"/>
              </a:rPr>
              <a:t>year’s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list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identified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schools.</a:t>
            </a:r>
            <a:endParaRPr sz="1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 dirty="0">
              <a:latin typeface="Calibri Light"/>
              <a:cs typeface="Calibri Light"/>
            </a:endParaRPr>
          </a:p>
          <a:p>
            <a:pPr marL="300990" indent="-137795">
              <a:lnSpc>
                <a:spcPts val="1710"/>
              </a:lnSpc>
              <a:buFont typeface="Arial"/>
              <a:buChar char="•"/>
              <a:tabLst>
                <a:tab pos="301625" algn="l"/>
              </a:tabLst>
            </a:pP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SEAs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 may </a:t>
            </a:r>
            <a:r>
              <a:rPr sz="1500" b="0" spc="-15" dirty="0">
                <a:highlight>
                  <a:srgbClr val="FFFF00"/>
                </a:highlight>
                <a:latin typeface="Calibri Light"/>
                <a:cs typeface="Calibri Light"/>
              </a:rPr>
              <a:t>exclude</a:t>
            </a:r>
            <a:r>
              <a:rPr sz="1500" b="0" spc="-4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students</a:t>
            </a:r>
            <a:r>
              <a:rPr sz="1500" b="0" spc="-3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from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 the</a:t>
            </a:r>
            <a:r>
              <a:rPr sz="1500" b="0" spc="-2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high</a:t>
            </a:r>
            <a:r>
              <a:rPr sz="1500" b="0" spc="-3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school participation</a:t>
            </a:r>
            <a:r>
              <a:rPr sz="1500" b="0" spc="-4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and</a:t>
            </a:r>
            <a:r>
              <a:rPr sz="1500" b="0" spc="-2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performance</a:t>
            </a:r>
            <a:endParaRPr sz="1500" dirty="0">
              <a:highlight>
                <a:srgbClr val="FFFF00"/>
              </a:highlight>
              <a:latin typeface="Calibri Light"/>
              <a:cs typeface="Calibri Light"/>
            </a:endParaRPr>
          </a:p>
          <a:p>
            <a:pPr marL="300990" marR="5080">
              <a:lnSpc>
                <a:spcPts val="1620"/>
              </a:lnSpc>
              <a:spcBef>
                <a:spcPts val="114"/>
              </a:spcBef>
            </a:pP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calculations</a:t>
            </a:r>
            <a:r>
              <a:rPr sz="1500" b="0" spc="-4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20" dirty="0">
                <a:highlight>
                  <a:srgbClr val="FFFF00"/>
                </a:highlight>
                <a:latin typeface="Calibri Light"/>
                <a:cs typeface="Calibri Light"/>
              </a:rPr>
              <a:t>for</a:t>
            </a:r>
            <a:r>
              <a:rPr sz="1500" b="0" spc="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the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2019-20</a:t>
            </a:r>
            <a:r>
              <a:rPr sz="1500" b="0" spc="4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school</a:t>
            </a:r>
            <a:r>
              <a:rPr sz="1500" b="0" spc="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40" dirty="0">
                <a:highlight>
                  <a:srgbClr val="FFFF00"/>
                </a:highlight>
                <a:latin typeface="Calibri Light"/>
                <a:cs typeface="Calibri Light"/>
              </a:rPr>
              <a:t>year,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but</a:t>
            </a:r>
            <a:r>
              <a:rPr sz="1500" b="0" spc="-1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not in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 subsequent</a:t>
            </a:r>
            <a:r>
              <a:rPr sz="1500" b="0" spc="-4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15" dirty="0">
                <a:highlight>
                  <a:srgbClr val="FFFF00"/>
                </a:highlight>
                <a:latin typeface="Calibri Light"/>
                <a:cs typeface="Calibri Light"/>
              </a:rPr>
              <a:t>years </a:t>
            </a:r>
            <a:r>
              <a:rPr sz="1500" b="0" spc="-20" dirty="0">
                <a:highlight>
                  <a:srgbClr val="FFFF00"/>
                </a:highlight>
                <a:latin typeface="Calibri Light"/>
                <a:cs typeface="Calibri Light"/>
              </a:rPr>
              <a:t>for</a:t>
            </a:r>
            <a:r>
              <a:rPr sz="1500" b="0" spc="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which</a:t>
            </a:r>
            <a:r>
              <a:rPr sz="1500" b="0" spc="-1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an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assessment </a:t>
            </a:r>
            <a:r>
              <a:rPr sz="1500" b="0" spc="-325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waiver</a:t>
            </a:r>
            <a:r>
              <a:rPr sz="1500" b="0" spc="-20" dirty="0">
                <a:highlight>
                  <a:srgbClr val="FFFF00"/>
                </a:highlight>
                <a:latin typeface="Calibri Light"/>
                <a:cs typeface="Calibri Light"/>
              </a:rPr>
              <a:t> </a:t>
            </a:r>
            <a:r>
              <a:rPr sz="1500" b="0" spc="-10" dirty="0">
                <a:highlight>
                  <a:srgbClr val="FFFF00"/>
                </a:highlight>
                <a:latin typeface="Calibri Light"/>
                <a:cs typeface="Calibri Light"/>
              </a:rPr>
              <a:t>was </a:t>
            </a:r>
            <a:r>
              <a:rPr sz="1500" b="0" dirty="0">
                <a:highlight>
                  <a:srgbClr val="FFFF00"/>
                </a:highlight>
                <a:latin typeface="Calibri Light"/>
                <a:cs typeface="Calibri Light"/>
              </a:rPr>
              <a:t>not</a:t>
            </a:r>
            <a:r>
              <a:rPr sz="1500" b="0" spc="-5" dirty="0">
                <a:highlight>
                  <a:srgbClr val="FFFF00"/>
                </a:highlight>
                <a:latin typeface="Calibri Light"/>
                <a:cs typeface="Calibri Light"/>
              </a:rPr>
              <a:t> provided.</a:t>
            </a:r>
            <a:endParaRPr sz="1500" dirty="0">
              <a:highlight>
                <a:srgbClr val="FFFF00"/>
              </a:highlight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6281" y="84934"/>
            <a:ext cx="592495" cy="4614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33130" y="6568313"/>
            <a:ext cx="269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261313"/>
            <a:ext cx="49669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60" dirty="0"/>
              <a:t>U</a:t>
            </a:r>
            <a:r>
              <a:rPr sz="2600" spc="-50" dirty="0"/>
              <a:t>S</a:t>
            </a:r>
            <a:r>
              <a:rPr sz="2600" spc="-55" dirty="0"/>
              <a:t>D</a:t>
            </a:r>
            <a:r>
              <a:rPr sz="2600" dirty="0"/>
              <a:t>E</a:t>
            </a:r>
            <a:r>
              <a:rPr sz="2600" spc="-145" dirty="0"/>
              <a:t> </a:t>
            </a:r>
            <a:r>
              <a:rPr sz="2600" spc="-55" dirty="0"/>
              <a:t>Ac</a:t>
            </a:r>
            <a:r>
              <a:rPr sz="2600" spc="-75" dirty="0"/>
              <a:t>co</a:t>
            </a:r>
            <a:r>
              <a:rPr sz="2600" spc="-60" dirty="0"/>
              <a:t>u</a:t>
            </a:r>
            <a:r>
              <a:rPr sz="2600" spc="-95" dirty="0"/>
              <a:t>n</a:t>
            </a:r>
            <a:r>
              <a:rPr sz="2600" spc="-105" dirty="0"/>
              <a:t>t</a:t>
            </a:r>
            <a:r>
              <a:rPr sz="2600" spc="-60" dirty="0"/>
              <a:t>a</a:t>
            </a:r>
            <a:r>
              <a:rPr sz="2600" spc="-70" dirty="0"/>
              <a:t>b</a:t>
            </a:r>
            <a:r>
              <a:rPr sz="2600" spc="-50" dirty="0"/>
              <a:t>il</a:t>
            </a:r>
            <a:r>
              <a:rPr sz="2600" spc="-60" dirty="0"/>
              <a:t>i</a:t>
            </a:r>
            <a:r>
              <a:rPr sz="2600" spc="-55" dirty="0"/>
              <a:t>t</a:t>
            </a:r>
            <a:r>
              <a:rPr sz="2600" dirty="0"/>
              <a:t>y</a:t>
            </a:r>
            <a:r>
              <a:rPr sz="2600" spc="-150" dirty="0"/>
              <a:t> </a:t>
            </a:r>
            <a:r>
              <a:rPr sz="2600" spc="-100" dirty="0"/>
              <a:t>R</a:t>
            </a:r>
            <a:r>
              <a:rPr sz="2600" spc="-50" dirty="0"/>
              <a:t>e</a:t>
            </a:r>
            <a:r>
              <a:rPr sz="2600" spc="-85" dirty="0"/>
              <a:t>s</a:t>
            </a:r>
            <a:r>
              <a:rPr sz="2600" spc="-90" dirty="0"/>
              <a:t>t</a:t>
            </a:r>
            <a:r>
              <a:rPr sz="2600" spc="-60" dirty="0"/>
              <a:t>ar</a:t>
            </a:r>
            <a:r>
              <a:rPr sz="2600" dirty="0"/>
              <a:t>t</a:t>
            </a:r>
            <a:r>
              <a:rPr sz="2600" spc="-150" dirty="0"/>
              <a:t> </a:t>
            </a:r>
            <a:r>
              <a:rPr sz="2600" spc="-45" dirty="0"/>
              <a:t>F</a:t>
            </a:r>
            <a:r>
              <a:rPr sz="2600" spc="-40" dirty="0"/>
              <a:t>l</a:t>
            </a:r>
            <a:r>
              <a:rPr sz="2600" spc="-100" dirty="0"/>
              <a:t>e</a:t>
            </a:r>
            <a:r>
              <a:rPr sz="2600" spc="-60" dirty="0"/>
              <a:t>x</a:t>
            </a:r>
            <a:r>
              <a:rPr sz="2600" spc="-50" dirty="0"/>
              <a:t>i</a:t>
            </a:r>
            <a:r>
              <a:rPr sz="2600" spc="-70" dirty="0"/>
              <a:t>b</a:t>
            </a:r>
            <a:r>
              <a:rPr sz="2600" spc="-50" dirty="0"/>
              <a:t>il</a:t>
            </a:r>
            <a:r>
              <a:rPr sz="2600" spc="-60" dirty="0"/>
              <a:t>i</a:t>
            </a:r>
            <a:r>
              <a:rPr sz="2600" spc="-55" dirty="0"/>
              <a:t>t</a:t>
            </a:r>
            <a:r>
              <a:rPr sz="2600" spc="-50" dirty="0"/>
              <a:t>i</a:t>
            </a:r>
            <a:r>
              <a:rPr sz="2600" spc="-65" dirty="0"/>
              <a:t>e</a:t>
            </a:r>
            <a:r>
              <a:rPr sz="2600" dirty="0"/>
              <a:t>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878839" y="2105406"/>
            <a:ext cx="7426959" cy="349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According</a:t>
            </a:r>
            <a:r>
              <a:rPr sz="1700" b="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700" b="0" spc="-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17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700" b="0" dirty="0">
                <a:solidFill>
                  <a:srgbClr val="404040"/>
                </a:solidFill>
                <a:latin typeface="Calibri Light"/>
                <a:cs typeface="Calibri Light"/>
              </a:rPr>
              <a:t>USDE</a:t>
            </a:r>
            <a:r>
              <a:rPr sz="1700" b="0" spc="-5" dirty="0">
                <a:solidFill>
                  <a:srgbClr val="404040"/>
                </a:solidFill>
                <a:latin typeface="Calibri Light"/>
                <a:cs typeface="Calibri Light"/>
              </a:rPr>
              <a:t> Guidelines:</a:t>
            </a:r>
            <a:endParaRPr sz="1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700">
              <a:latin typeface="Calibri Light"/>
              <a:cs typeface="Calibri Light"/>
            </a:endParaRPr>
          </a:p>
          <a:p>
            <a:pPr marL="300990" marR="187960" indent="-137160">
              <a:lnSpc>
                <a:spcPct val="100000"/>
              </a:lnSpc>
              <a:spcBef>
                <a:spcPts val="1350"/>
              </a:spcBef>
              <a:buSzPct val="70000"/>
              <a:buFont typeface="Arial"/>
              <a:buChar char="•"/>
              <a:tabLst>
                <a:tab pos="301625" algn="l"/>
              </a:tabLst>
            </a:pPr>
            <a:r>
              <a:rPr sz="1500" b="0" dirty="0">
                <a:latin typeface="Calibri Light"/>
                <a:cs typeface="Calibri Light"/>
              </a:rPr>
              <a:t>A </a:t>
            </a:r>
            <a:r>
              <a:rPr sz="1500" b="0" spc="-15" dirty="0">
                <a:latin typeface="Calibri Light"/>
                <a:cs typeface="Calibri Light"/>
              </a:rPr>
              <a:t>State </a:t>
            </a:r>
            <a:r>
              <a:rPr sz="1500" b="0" spc="-10" dirty="0">
                <a:latin typeface="Calibri Light"/>
                <a:cs typeface="Calibri Light"/>
              </a:rPr>
              <a:t>Education Agency (SEA) may </a:t>
            </a:r>
            <a:r>
              <a:rPr sz="1500" b="0" spc="-15" dirty="0">
                <a:latin typeface="Calibri Light"/>
                <a:cs typeface="Calibri Light"/>
              </a:rPr>
              <a:t>make </a:t>
            </a:r>
            <a:r>
              <a:rPr sz="1500" b="0" spc="-10" dirty="0">
                <a:latin typeface="Calibri Light"/>
                <a:cs typeface="Calibri Light"/>
              </a:rPr>
              <a:t>one-year </a:t>
            </a:r>
            <a:r>
              <a:rPr sz="1500" b="0" spc="-5" dirty="0">
                <a:latin typeface="Calibri Light"/>
                <a:cs typeface="Calibri Light"/>
              </a:rPr>
              <a:t>or longer-term changes </a:t>
            </a:r>
            <a:r>
              <a:rPr sz="1500" b="0" spc="-10" dirty="0">
                <a:latin typeface="Calibri Light"/>
                <a:cs typeface="Calibri Light"/>
              </a:rPr>
              <a:t>to </a:t>
            </a:r>
            <a:r>
              <a:rPr sz="1500" b="0" dirty="0">
                <a:latin typeface="Calibri Light"/>
                <a:cs typeface="Calibri Light"/>
              </a:rPr>
              <a:t>its </a:t>
            </a:r>
            <a:r>
              <a:rPr sz="1500" b="0" spc="-10" dirty="0">
                <a:latin typeface="Calibri Light"/>
                <a:cs typeface="Calibri Light"/>
              </a:rPr>
              <a:t>approved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ESEA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consolidated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15" dirty="0">
                <a:latin typeface="Calibri Light"/>
                <a:cs typeface="Calibri Light"/>
              </a:rPr>
              <a:t>State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plan,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consistent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with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ESEA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requirements.</a:t>
            </a:r>
            <a:endParaRPr sz="1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>
              <a:latin typeface="Calibri Light"/>
              <a:cs typeface="Calibri Light"/>
            </a:endParaRPr>
          </a:p>
          <a:p>
            <a:pPr marL="300990" marR="5080" indent="-137160">
              <a:lnSpc>
                <a:spcPct val="100000"/>
              </a:lnSpc>
              <a:spcBef>
                <a:spcPts val="965"/>
              </a:spcBef>
              <a:buSzPct val="70000"/>
              <a:buFont typeface="Arial"/>
              <a:buChar char="•"/>
              <a:tabLst>
                <a:tab pos="301625" algn="l"/>
              </a:tabLst>
            </a:pPr>
            <a:r>
              <a:rPr sz="1500" b="0" spc="-5" dirty="0">
                <a:latin typeface="Calibri Light"/>
                <a:cs typeface="Calibri Light"/>
              </a:rPr>
              <a:t>An SEA </a:t>
            </a:r>
            <a:r>
              <a:rPr sz="1500" b="0" spc="-10" dirty="0">
                <a:latin typeface="Calibri Light"/>
                <a:cs typeface="Calibri Light"/>
              </a:rPr>
              <a:t>may </a:t>
            </a:r>
            <a:r>
              <a:rPr sz="1500" b="0" spc="-5" dirty="0">
                <a:latin typeface="Calibri Light"/>
                <a:cs typeface="Calibri Light"/>
              </a:rPr>
              <a:t>consider changes </a:t>
            </a:r>
            <a:r>
              <a:rPr sz="1500" b="0" spc="-10" dirty="0">
                <a:latin typeface="Calibri Light"/>
                <a:cs typeface="Calibri Light"/>
              </a:rPr>
              <a:t>to </a:t>
            </a:r>
            <a:r>
              <a:rPr sz="1500" b="0" spc="-20" dirty="0">
                <a:latin typeface="Calibri Light"/>
                <a:cs typeface="Calibri Light"/>
              </a:rPr>
              <a:t>Long-Term </a:t>
            </a:r>
            <a:r>
              <a:rPr sz="1500" b="0" spc="-5" dirty="0">
                <a:latin typeface="Calibri Light"/>
                <a:cs typeface="Calibri Light"/>
              </a:rPr>
              <a:t>goals </a:t>
            </a:r>
            <a:r>
              <a:rPr sz="1500" b="0" dirty="0">
                <a:latin typeface="Calibri Light"/>
                <a:cs typeface="Calibri Light"/>
              </a:rPr>
              <a:t>and </a:t>
            </a:r>
            <a:r>
              <a:rPr sz="1500" b="0" spc="-10" dirty="0">
                <a:latin typeface="Calibri Light"/>
                <a:cs typeface="Calibri Light"/>
              </a:rPr>
              <a:t>Measurements </a:t>
            </a:r>
            <a:r>
              <a:rPr sz="1500" b="0" spc="-5" dirty="0">
                <a:latin typeface="Calibri Light"/>
                <a:cs typeface="Calibri Light"/>
              </a:rPr>
              <a:t>of </a:t>
            </a:r>
            <a:r>
              <a:rPr sz="1500" b="0" spc="-10" dirty="0">
                <a:latin typeface="Calibri Light"/>
                <a:cs typeface="Calibri Light"/>
              </a:rPr>
              <a:t>Interim </a:t>
            </a:r>
            <a:r>
              <a:rPr sz="1500" b="0" spc="-15" dirty="0">
                <a:latin typeface="Calibri Light"/>
                <a:cs typeface="Calibri Light"/>
              </a:rPr>
              <a:t>Progress </a:t>
            </a:r>
            <a:r>
              <a:rPr sz="1500" b="0" spc="-10" dirty="0">
                <a:latin typeface="Calibri Light"/>
                <a:cs typeface="Calibri Light"/>
              </a:rPr>
              <a:t> (MIPs) </a:t>
            </a:r>
            <a:r>
              <a:rPr sz="1500" b="0" spc="-20" dirty="0">
                <a:latin typeface="Calibri Light"/>
                <a:cs typeface="Calibri Light"/>
              </a:rPr>
              <a:t>for </a:t>
            </a:r>
            <a:r>
              <a:rPr sz="1500" b="0" spc="-5" dirty="0">
                <a:latin typeface="Calibri Light"/>
                <a:cs typeface="Calibri Light"/>
              </a:rPr>
              <a:t>Academic </a:t>
            </a:r>
            <a:r>
              <a:rPr sz="1500" b="0" spc="-10" dirty="0">
                <a:latin typeface="Calibri Light"/>
                <a:cs typeface="Calibri Light"/>
              </a:rPr>
              <a:t>Achievement, </a:t>
            </a:r>
            <a:r>
              <a:rPr sz="1500" b="0" spc="-15" dirty="0">
                <a:latin typeface="Calibri Light"/>
                <a:cs typeface="Calibri Light"/>
              </a:rPr>
              <a:t>Graduation </a:t>
            </a:r>
            <a:r>
              <a:rPr sz="1500" b="0" spc="-10" dirty="0">
                <a:latin typeface="Calibri Light"/>
                <a:cs typeface="Calibri Light"/>
              </a:rPr>
              <a:t>Rates, and </a:t>
            </a:r>
            <a:r>
              <a:rPr sz="1500" b="0" spc="-15" dirty="0">
                <a:latin typeface="Calibri Light"/>
                <a:cs typeface="Calibri Light"/>
              </a:rPr>
              <a:t>Progress </a:t>
            </a:r>
            <a:r>
              <a:rPr sz="1500" b="0" dirty="0">
                <a:latin typeface="Calibri Light"/>
                <a:cs typeface="Calibri Light"/>
              </a:rPr>
              <a:t>in </a:t>
            </a:r>
            <a:r>
              <a:rPr sz="1500" b="0" spc="-5" dirty="0">
                <a:latin typeface="Calibri Light"/>
                <a:cs typeface="Calibri Light"/>
              </a:rPr>
              <a:t>Achieving </a:t>
            </a:r>
            <a:r>
              <a:rPr sz="1500" b="0" dirty="0">
                <a:latin typeface="Calibri Light"/>
                <a:cs typeface="Calibri Light"/>
              </a:rPr>
              <a:t>English 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Language </a:t>
            </a:r>
            <a:r>
              <a:rPr sz="1500" b="0" spc="-10" dirty="0">
                <a:latin typeface="Calibri Light"/>
                <a:cs typeface="Calibri Light"/>
              </a:rPr>
              <a:t>Proficiency </a:t>
            </a:r>
            <a:r>
              <a:rPr sz="1500" b="0" spc="-5" dirty="0">
                <a:latin typeface="Calibri Light"/>
                <a:cs typeface="Calibri Light"/>
              </a:rPr>
              <a:t>(ELP) </a:t>
            </a:r>
            <a:r>
              <a:rPr sz="1500" b="0" dirty="0">
                <a:latin typeface="Calibri Light"/>
                <a:cs typeface="Calibri Light"/>
              </a:rPr>
              <a:t>due </a:t>
            </a:r>
            <a:r>
              <a:rPr sz="1500" b="0" spc="-10" dirty="0">
                <a:latin typeface="Calibri Light"/>
                <a:cs typeface="Calibri Light"/>
              </a:rPr>
              <a:t>to </a:t>
            </a:r>
            <a:r>
              <a:rPr sz="1500" b="0" spc="-5" dirty="0">
                <a:latin typeface="Calibri Light"/>
                <a:cs typeface="Calibri Light"/>
              </a:rPr>
              <a:t>the </a:t>
            </a:r>
            <a:r>
              <a:rPr sz="1500" b="0" dirty="0">
                <a:latin typeface="Calibri Light"/>
                <a:cs typeface="Calibri Light"/>
              </a:rPr>
              <a:t>impact </a:t>
            </a:r>
            <a:r>
              <a:rPr sz="1500" b="0" spc="-5" dirty="0">
                <a:latin typeface="Calibri Light"/>
                <a:cs typeface="Calibri Light"/>
              </a:rPr>
              <a:t>of COVID-19 </a:t>
            </a:r>
            <a:r>
              <a:rPr sz="1500" b="0" dirty="0">
                <a:latin typeface="Calibri Light"/>
                <a:cs typeface="Calibri Light"/>
              </a:rPr>
              <a:t>and </a:t>
            </a:r>
            <a:r>
              <a:rPr sz="1500" b="0" spc="-10" dirty="0">
                <a:latin typeface="Calibri Light"/>
                <a:cs typeface="Calibri Light"/>
              </a:rPr>
              <a:t>resulting </a:t>
            </a:r>
            <a:r>
              <a:rPr sz="1500" b="0" spc="-5" dirty="0">
                <a:latin typeface="Calibri Light"/>
                <a:cs typeface="Calibri Light"/>
              </a:rPr>
              <a:t>disruptions on school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performance.</a:t>
            </a:r>
            <a:endParaRPr sz="1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>
              <a:latin typeface="Calibri Light"/>
              <a:cs typeface="Calibri Light"/>
            </a:endParaRPr>
          </a:p>
          <a:p>
            <a:pPr marL="300990" marR="176530" indent="-137160">
              <a:lnSpc>
                <a:spcPct val="100000"/>
              </a:lnSpc>
              <a:spcBef>
                <a:spcPts val="980"/>
              </a:spcBef>
              <a:buSzPct val="70000"/>
              <a:buFont typeface="Arial"/>
              <a:buChar char="•"/>
              <a:tabLst>
                <a:tab pos="301625" algn="l"/>
              </a:tabLst>
            </a:pPr>
            <a:r>
              <a:rPr sz="1500" b="0" spc="-5" dirty="0">
                <a:latin typeface="Calibri Light"/>
                <a:cs typeface="Calibri Light"/>
              </a:rPr>
              <a:t>An SEA </a:t>
            </a:r>
            <a:r>
              <a:rPr sz="1500" b="0" dirty="0">
                <a:latin typeface="Calibri Light"/>
                <a:cs typeface="Calibri Light"/>
              </a:rPr>
              <a:t>has </a:t>
            </a:r>
            <a:r>
              <a:rPr sz="1500" b="0" spc="-5" dirty="0">
                <a:latin typeface="Calibri Light"/>
                <a:cs typeface="Calibri Light"/>
              </a:rPr>
              <a:t>discretion </a:t>
            </a:r>
            <a:r>
              <a:rPr sz="1500" b="0" spc="-10" dirty="0">
                <a:latin typeface="Calibri Light"/>
                <a:cs typeface="Calibri Light"/>
              </a:rPr>
              <a:t>to </a:t>
            </a:r>
            <a:r>
              <a:rPr sz="1500" b="0" dirty="0">
                <a:latin typeface="Calibri Light"/>
                <a:cs typeface="Calibri Light"/>
              </a:rPr>
              <a:t>modify its </a:t>
            </a:r>
            <a:r>
              <a:rPr sz="1500" b="0" spc="-5" dirty="0">
                <a:latin typeface="Calibri Light"/>
                <a:cs typeface="Calibri Light"/>
              </a:rPr>
              <a:t>methodology </a:t>
            </a:r>
            <a:r>
              <a:rPr sz="1500" b="0" spc="-20" dirty="0">
                <a:latin typeface="Calibri Light"/>
                <a:cs typeface="Calibri Light"/>
              </a:rPr>
              <a:t>for </a:t>
            </a:r>
            <a:r>
              <a:rPr sz="1500" b="0" dirty="0">
                <a:latin typeface="Calibri Light"/>
                <a:cs typeface="Calibri Light"/>
              </a:rPr>
              <a:t>its </a:t>
            </a:r>
            <a:r>
              <a:rPr sz="1500" b="0" spc="-20" dirty="0">
                <a:latin typeface="Calibri Light"/>
                <a:cs typeface="Calibri Light"/>
              </a:rPr>
              <a:t>system </a:t>
            </a:r>
            <a:r>
              <a:rPr sz="1500" b="0" spc="-5" dirty="0">
                <a:latin typeface="Calibri Light"/>
                <a:cs typeface="Calibri Light"/>
              </a:rPr>
              <a:t>of </a:t>
            </a:r>
            <a:r>
              <a:rPr sz="1500" b="0" dirty="0">
                <a:latin typeface="Calibri Light"/>
                <a:cs typeface="Calibri Light"/>
              </a:rPr>
              <a:t>annual meaningful 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15" dirty="0">
                <a:latin typeface="Calibri Light"/>
                <a:cs typeface="Calibri Light"/>
              </a:rPr>
              <a:t>differentiation,</a:t>
            </a:r>
            <a:r>
              <a:rPr sz="1500" b="0" spc="-5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which </a:t>
            </a:r>
            <a:r>
              <a:rPr sz="1500" b="0" spc="-10" dirty="0">
                <a:latin typeface="Calibri Light"/>
                <a:cs typeface="Calibri Light"/>
              </a:rPr>
              <a:t>must</a:t>
            </a:r>
            <a:r>
              <a:rPr sz="1500" b="0" dirty="0">
                <a:latin typeface="Calibri Light"/>
                <a:cs typeface="Calibri Light"/>
              </a:rPr>
              <a:t> include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all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schools </a:t>
            </a:r>
            <a:r>
              <a:rPr sz="1500" b="0" dirty="0">
                <a:latin typeface="Calibri Light"/>
                <a:cs typeface="Calibri Light"/>
              </a:rPr>
              <a:t>in</a:t>
            </a:r>
            <a:r>
              <a:rPr sz="1500" b="0" spc="-1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10" dirty="0">
                <a:latin typeface="Calibri Light"/>
                <a:cs typeface="Calibri Light"/>
              </a:rPr>
              <a:t> State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and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be</a:t>
            </a:r>
            <a:r>
              <a:rPr sz="1500" b="0" spc="-5" dirty="0">
                <a:latin typeface="Calibri Light"/>
                <a:cs typeface="Calibri Light"/>
              </a:rPr>
              <a:t> based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on </a:t>
            </a:r>
            <a:r>
              <a:rPr sz="1500" b="0" dirty="0">
                <a:latin typeface="Calibri Light"/>
                <a:cs typeface="Calibri Light"/>
              </a:rPr>
              <a:t>all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indicators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(or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may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replace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Other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Academic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Indicator).</a:t>
            </a:r>
            <a:endParaRPr sz="15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6281" y="84934"/>
            <a:ext cx="592495" cy="4614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33130" y="6568313"/>
            <a:ext cx="269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89737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261313"/>
            <a:ext cx="46050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0" dirty="0"/>
              <a:t>R</a:t>
            </a:r>
            <a:r>
              <a:rPr sz="2600" spc="-50" dirty="0"/>
              <a:t>e</a:t>
            </a:r>
            <a:r>
              <a:rPr sz="2600" spc="-85" dirty="0"/>
              <a:t>s</a:t>
            </a:r>
            <a:r>
              <a:rPr sz="2600" spc="-90" dirty="0"/>
              <a:t>t</a:t>
            </a:r>
            <a:r>
              <a:rPr sz="2600" spc="-60" dirty="0"/>
              <a:t>ar</a:t>
            </a:r>
            <a:r>
              <a:rPr sz="2600" spc="-65" dirty="0"/>
              <a:t>t</a:t>
            </a:r>
            <a:r>
              <a:rPr sz="2600" spc="-50" dirty="0"/>
              <a:t>i</a:t>
            </a:r>
            <a:r>
              <a:rPr sz="2600" spc="-70" dirty="0"/>
              <a:t>n</a:t>
            </a:r>
            <a:r>
              <a:rPr sz="2600" dirty="0"/>
              <a:t>g</a:t>
            </a:r>
            <a:r>
              <a:rPr sz="2600" spc="-140" dirty="0"/>
              <a:t> </a:t>
            </a:r>
            <a:r>
              <a:rPr sz="2600" spc="-45" dirty="0"/>
              <a:t>th</a:t>
            </a:r>
            <a:r>
              <a:rPr sz="2600" dirty="0"/>
              <a:t>e</a:t>
            </a:r>
            <a:r>
              <a:rPr sz="2600" spc="-150" dirty="0"/>
              <a:t> </a:t>
            </a:r>
            <a:r>
              <a:rPr sz="2600" spc="-55" dirty="0"/>
              <a:t>Ac</a:t>
            </a:r>
            <a:r>
              <a:rPr sz="2600" spc="-75" dirty="0"/>
              <a:t>co</a:t>
            </a:r>
            <a:r>
              <a:rPr sz="2600" spc="-70" dirty="0"/>
              <a:t>u</a:t>
            </a:r>
            <a:r>
              <a:rPr sz="2600" spc="-80" dirty="0"/>
              <a:t>n</a:t>
            </a:r>
            <a:r>
              <a:rPr sz="2600" spc="-105" dirty="0"/>
              <a:t>t</a:t>
            </a:r>
            <a:r>
              <a:rPr sz="2600" spc="-60" dirty="0"/>
              <a:t>a</a:t>
            </a:r>
            <a:r>
              <a:rPr sz="2600" spc="-70" dirty="0"/>
              <a:t>b</a:t>
            </a:r>
            <a:r>
              <a:rPr sz="2600" spc="-50" dirty="0"/>
              <a:t>il</a:t>
            </a:r>
            <a:r>
              <a:rPr sz="2600" spc="-60" dirty="0"/>
              <a:t>i</a:t>
            </a:r>
            <a:r>
              <a:rPr sz="2600" spc="-55" dirty="0"/>
              <a:t>t</a:t>
            </a:r>
            <a:r>
              <a:rPr sz="2600" dirty="0"/>
              <a:t>y</a:t>
            </a:r>
            <a:r>
              <a:rPr sz="2600" spc="-155" dirty="0"/>
              <a:t> </a:t>
            </a:r>
            <a:r>
              <a:rPr sz="2600" spc="-90" dirty="0"/>
              <a:t>S</a:t>
            </a:r>
            <a:r>
              <a:rPr sz="2600" spc="-80" dirty="0"/>
              <a:t>y</a:t>
            </a:r>
            <a:r>
              <a:rPr sz="2600" spc="-85" dirty="0"/>
              <a:t>s</a:t>
            </a:r>
            <a:r>
              <a:rPr sz="2600" spc="-80" dirty="0"/>
              <a:t>t</a:t>
            </a:r>
            <a:r>
              <a:rPr sz="2600" spc="-65" dirty="0"/>
              <a:t>e</a:t>
            </a:r>
            <a:r>
              <a:rPr sz="2600" spc="5" dirty="0"/>
              <a:t>m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2036698" y="3646551"/>
            <a:ext cx="2039620" cy="2008505"/>
          </a:xfrm>
          <a:custGeom>
            <a:avLst/>
            <a:gdLst/>
            <a:ahLst/>
            <a:cxnLst/>
            <a:rect l="l" t="t" r="r" b="b"/>
            <a:pathLst>
              <a:path w="2039620" h="2008504">
                <a:moveTo>
                  <a:pt x="1103249" y="0"/>
                </a:moveTo>
                <a:lnTo>
                  <a:pt x="936117" y="0"/>
                </a:lnTo>
                <a:lnTo>
                  <a:pt x="899921" y="205867"/>
                </a:lnTo>
                <a:lnTo>
                  <a:pt x="852758" y="214202"/>
                </a:lnTo>
                <a:lnTo>
                  <a:pt x="806266" y="225246"/>
                </a:lnTo>
                <a:lnTo>
                  <a:pt x="760555" y="238954"/>
                </a:lnTo>
                <a:lnTo>
                  <a:pt x="715738" y="255280"/>
                </a:lnTo>
                <a:lnTo>
                  <a:pt x="671925" y="274182"/>
                </a:lnTo>
                <a:lnTo>
                  <a:pt x="629227" y="295614"/>
                </a:lnTo>
                <a:lnTo>
                  <a:pt x="587756" y="319531"/>
                </a:lnTo>
                <a:lnTo>
                  <a:pt x="427608" y="185166"/>
                </a:lnTo>
                <a:lnTo>
                  <a:pt x="299593" y="292481"/>
                </a:lnTo>
                <a:lnTo>
                  <a:pt x="404113" y="473582"/>
                </a:lnTo>
                <a:lnTo>
                  <a:pt x="373371" y="510257"/>
                </a:lnTo>
                <a:lnTo>
                  <a:pt x="344866" y="548583"/>
                </a:lnTo>
                <a:lnTo>
                  <a:pt x="318658" y="588452"/>
                </a:lnTo>
                <a:lnTo>
                  <a:pt x="294808" y="629759"/>
                </a:lnTo>
                <a:lnTo>
                  <a:pt x="273374" y="672397"/>
                </a:lnTo>
                <a:lnTo>
                  <a:pt x="254417" y="716258"/>
                </a:lnTo>
                <a:lnTo>
                  <a:pt x="237998" y="761238"/>
                </a:lnTo>
                <a:lnTo>
                  <a:pt x="28956" y="761238"/>
                </a:lnTo>
                <a:lnTo>
                  <a:pt x="0" y="925703"/>
                </a:lnTo>
                <a:lnTo>
                  <a:pt x="196469" y="997204"/>
                </a:lnTo>
                <a:lnTo>
                  <a:pt x="196497" y="1045097"/>
                </a:lnTo>
                <a:lnTo>
                  <a:pt x="199291" y="1092797"/>
                </a:lnTo>
                <a:lnTo>
                  <a:pt x="204833" y="1140188"/>
                </a:lnTo>
                <a:lnTo>
                  <a:pt x="213105" y="1187156"/>
                </a:lnTo>
                <a:lnTo>
                  <a:pt x="224090" y="1233583"/>
                </a:lnTo>
                <a:lnTo>
                  <a:pt x="237770" y="1279355"/>
                </a:lnTo>
                <a:lnTo>
                  <a:pt x="254126" y="1324356"/>
                </a:lnTo>
                <a:lnTo>
                  <a:pt x="93980" y="1458722"/>
                </a:lnTo>
                <a:lnTo>
                  <a:pt x="177545" y="1603375"/>
                </a:lnTo>
                <a:lnTo>
                  <a:pt x="373888" y="1531874"/>
                </a:lnTo>
                <a:lnTo>
                  <a:pt x="404694" y="1568545"/>
                </a:lnTo>
                <a:lnTo>
                  <a:pt x="437507" y="1603289"/>
                </a:lnTo>
                <a:lnTo>
                  <a:pt x="472232" y="1636026"/>
                </a:lnTo>
                <a:lnTo>
                  <a:pt x="508777" y="1666680"/>
                </a:lnTo>
                <a:lnTo>
                  <a:pt x="547048" y="1695172"/>
                </a:lnTo>
                <a:lnTo>
                  <a:pt x="586952" y="1721425"/>
                </a:lnTo>
                <a:lnTo>
                  <a:pt x="628395" y="1745361"/>
                </a:lnTo>
                <a:lnTo>
                  <a:pt x="592074" y="1951278"/>
                </a:lnTo>
                <a:lnTo>
                  <a:pt x="749045" y="2008403"/>
                </a:lnTo>
                <a:lnTo>
                  <a:pt x="853567" y="1827402"/>
                </a:lnTo>
                <a:lnTo>
                  <a:pt x="900728" y="1835660"/>
                </a:lnTo>
                <a:lnTo>
                  <a:pt x="948190" y="1841165"/>
                </a:lnTo>
                <a:lnTo>
                  <a:pt x="995832" y="1843918"/>
                </a:lnTo>
                <a:lnTo>
                  <a:pt x="1043533" y="1843918"/>
                </a:lnTo>
                <a:lnTo>
                  <a:pt x="1091175" y="1841165"/>
                </a:lnTo>
                <a:lnTo>
                  <a:pt x="1138637" y="1835660"/>
                </a:lnTo>
                <a:lnTo>
                  <a:pt x="1185799" y="1827402"/>
                </a:lnTo>
                <a:lnTo>
                  <a:pt x="1290320" y="2008403"/>
                </a:lnTo>
                <a:lnTo>
                  <a:pt x="1447291" y="1951278"/>
                </a:lnTo>
                <a:lnTo>
                  <a:pt x="1410970" y="1745361"/>
                </a:lnTo>
                <a:lnTo>
                  <a:pt x="1452413" y="1721425"/>
                </a:lnTo>
                <a:lnTo>
                  <a:pt x="1492317" y="1695172"/>
                </a:lnTo>
                <a:lnTo>
                  <a:pt x="1530588" y="1666680"/>
                </a:lnTo>
                <a:lnTo>
                  <a:pt x="1567133" y="1636026"/>
                </a:lnTo>
                <a:lnTo>
                  <a:pt x="1601858" y="1603289"/>
                </a:lnTo>
                <a:lnTo>
                  <a:pt x="1634671" y="1568545"/>
                </a:lnTo>
                <a:lnTo>
                  <a:pt x="1665477" y="1531874"/>
                </a:lnTo>
                <a:lnTo>
                  <a:pt x="1861820" y="1603375"/>
                </a:lnTo>
                <a:lnTo>
                  <a:pt x="1945386" y="1458722"/>
                </a:lnTo>
                <a:lnTo>
                  <a:pt x="1785239" y="1324356"/>
                </a:lnTo>
                <a:lnTo>
                  <a:pt x="1801595" y="1279355"/>
                </a:lnTo>
                <a:lnTo>
                  <a:pt x="1815275" y="1233583"/>
                </a:lnTo>
                <a:lnTo>
                  <a:pt x="1826260" y="1187156"/>
                </a:lnTo>
                <a:lnTo>
                  <a:pt x="1834532" y="1140188"/>
                </a:lnTo>
                <a:lnTo>
                  <a:pt x="1840074" y="1092797"/>
                </a:lnTo>
                <a:lnTo>
                  <a:pt x="1842868" y="1045097"/>
                </a:lnTo>
                <a:lnTo>
                  <a:pt x="1842897" y="997204"/>
                </a:lnTo>
                <a:lnTo>
                  <a:pt x="2039365" y="925703"/>
                </a:lnTo>
                <a:lnTo>
                  <a:pt x="2010410" y="761238"/>
                </a:lnTo>
                <a:lnTo>
                  <a:pt x="1801367" y="761238"/>
                </a:lnTo>
                <a:lnTo>
                  <a:pt x="1784948" y="716258"/>
                </a:lnTo>
                <a:lnTo>
                  <a:pt x="1765991" y="672397"/>
                </a:lnTo>
                <a:lnTo>
                  <a:pt x="1744557" y="629759"/>
                </a:lnTo>
                <a:lnTo>
                  <a:pt x="1720707" y="588452"/>
                </a:lnTo>
                <a:lnTo>
                  <a:pt x="1694499" y="548583"/>
                </a:lnTo>
                <a:lnTo>
                  <a:pt x="1665994" y="510257"/>
                </a:lnTo>
                <a:lnTo>
                  <a:pt x="1635252" y="473582"/>
                </a:lnTo>
                <a:lnTo>
                  <a:pt x="1739773" y="292481"/>
                </a:lnTo>
                <a:lnTo>
                  <a:pt x="1611756" y="185166"/>
                </a:lnTo>
                <a:lnTo>
                  <a:pt x="1451610" y="319531"/>
                </a:lnTo>
                <a:lnTo>
                  <a:pt x="1410138" y="295614"/>
                </a:lnTo>
                <a:lnTo>
                  <a:pt x="1367440" y="274182"/>
                </a:lnTo>
                <a:lnTo>
                  <a:pt x="1323627" y="255280"/>
                </a:lnTo>
                <a:lnTo>
                  <a:pt x="1278810" y="238954"/>
                </a:lnTo>
                <a:lnTo>
                  <a:pt x="1233099" y="225246"/>
                </a:lnTo>
                <a:lnTo>
                  <a:pt x="1186607" y="214202"/>
                </a:lnTo>
                <a:lnTo>
                  <a:pt x="1139444" y="205867"/>
                </a:lnTo>
                <a:lnTo>
                  <a:pt x="1103249" y="0"/>
                </a:lnTo>
                <a:close/>
              </a:path>
            </a:pathLst>
          </a:custGeom>
          <a:solidFill>
            <a:srgbClr val="2583C5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0629" y="4291965"/>
            <a:ext cx="111061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ts val="1639"/>
              </a:lnSpc>
              <a:spcBef>
                <a:spcPts val="285"/>
              </a:spcBef>
            </a:pP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Modified </a:t>
            </a:r>
            <a:r>
              <a:rPr sz="15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500" b="0" spc="-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500" b="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r>
              <a:rPr sz="1500" b="0" spc="-1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ability  </a:t>
            </a:r>
            <a:r>
              <a:rPr sz="1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Indicators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5845" y="3161093"/>
            <a:ext cx="1363345" cy="1477645"/>
            <a:chOff x="895845" y="3161093"/>
            <a:chExt cx="1363345" cy="1477645"/>
          </a:xfrm>
        </p:grpSpPr>
        <p:sp>
          <p:nvSpPr>
            <p:cNvPr id="8" name="object 8"/>
            <p:cNvSpPr/>
            <p:nvPr/>
          </p:nvSpPr>
          <p:spPr>
            <a:xfrm>
              <a:off x="903782" y="3169030"/>
              <a:ext cx="1347470" cy="1461770"/>
            </a:xfrm>
            <a:custGeom>
              <a:avLst/>
              <a:gdLst/>
              <a:ahLst/>
              <a:cxnLst/>
              <a:rect l="l" t="t" r="r" b="b"/>
              <a:pathLst>
                <a:path w="1347470" h="1461770">
                  <a:moveTo>
                    <a:pt x="754837" y="0"/>
                  </a:moveTo>
                  <a:lnTo>
                    <a:pt x="592277" y="0"/>
                  </a:lnTo>
                  <a:lnTo>
                    <a:pt x="539572" y="224536"/>
                  </a:lnTo>
                  <a:lnTo>
                    <a:pt x="495310" y="238356"/>
                  </a:lnTo>
                  <a:lnTo>
                    <a:pt x="452599" y="255975"/>
                  </a:lnTo>
                  <a:lnTo>
                    <a:pt x="411678" y="277256"/>
                  </a:lnTo>
                  <a:lnTo>
                    <a:pt x="372786" y="302062"/>
                  </a:lnTo>
                  <a:lnTo>
                    <a:pt x="336162" y="330254"/>
                  </a:lnTo>
                  <a:lnTo>
                    <a:pt x="302044" y="361696"/>
                  </a:lnTo>
                  <a:lnTo>
                    <a:pt x="81241" y="295148"/>
                  </a:lnTo>
                  <a:lnTo>
                    <a:pt x="0" y="435864"/>
                  </a:lnTo>
                  <a:lnTo>
                    <a:pt x="168021" y="593725"/>
                  </a:lnTo>
                  <a:lnTo>
                    <a:pt x="157876" y="638986"/>
                  </a:lnTo>
                  <a:lnTo>
                    <a:pt x="151790" y="684798"/>
                  </a:lnTo>
                  <a:lnTo>
                    <a:pt x="149761" y="730885"/>
                  </a:lnTo>
                  <a:lnTo>
                    <a:pt x="151790" y="776971"/>
                  </a:lnTo>
                  <a:lnTo>
                    <a:pt x="157876" y="822783"/>
                  </a:lnTo>
                  <a:lnTo>
                    <a:pt x="168021" y="868045"/>
                  </a:lnTo>
                  <a:lnTo>
                    <a:pt x="0" y="1025906"/>
                  </a:lnTo>
                  <a:lnTo>
                    <a:pt x="81241" y="1166622"/>
                  </a:lnTo>
                  <a:lnTo>
                    <a:pt x="302044" y="1100074"/>
                  </a:lnTo>
                  <a:lnTo>
                    <a:pt x="336162" y="1131515"/>
                  </a:lnTo>
                  <a:lnTo>
                    <a:pt x="372786" y="1159707"/>
                  </a:lnTo>
                  <a:lnTo>
                    <a:pt x="411678" y="1184513"/>
                  </a:lnTo>
                  <a:lnTo>
                    <a:pt x="452599" y="1205794"/>
                  </a:lnTo>
                  <a:lnTo>
                    <a:pt x="495310" y="1223413"/>
                  </a:lnTo>
                  <a:lnTo>
                    <a:pt x="539572" y="1237234"/>
                  </a:lnTo>
                  <a:lnTo>
                    <a:pt x="592277" y="1461770"/>
                  </a:lnTo>
                  <a:lnTo>
                    <a:pt x="754837" y="1461770"/>
                  </a:lnTo>
                  <a:lnTo>
                    <a:pt x="807542" y="1237234"/>
                  </a:lnTo>
                  <a:lnTo>
                    <a:pt x="851804" y="1223413"/>
                  </a:lnTo>
                  <a:lnTo>
                    <a:pt x="894513" y="1205794"/>
                  </a:lnTo>
                  <a:lnTo>
                    <a:pt x="935431" y="1184513"/>
                  </a:lnTo>
                  <a:lnTo>
                    <a:pt x="974316" y="1159707"/>
                  </a:lnTo>
                  <a:lnTo>
                    <a:pt x="1010930" y="1131515"/>
                  </a:lnTo>
                  <a:lnTo>
                    <a:pt x="1045032" y="1100074"/>
                  </a:lnTo>
                  <a:lnTo>
                    <a:pt x="1265885" y="1166622"/>
                  </a:lnTo>
                  <a:lnTo>
                    <a:pt x="1347165" y="1025906"/>
                  </a:lnTo>
                  <a:lnTo>
                    <a:pt x="1179144" y="868045"/>
                  </a:lnTo>
                  <a:lnTo>
                    <a:pt x="1189251" y="822783"/>
                  </a:lnTo>
                  <a:lnTo>
                    <a:pt x="1195315" y="776971"/>
                  </a:lnTo>
                  <a:lnTo>
                    <a:pt x="1197336" y="730885"/>
                  </a:lnTo>
                  <a:lnTo>
                    <a:pt x="1195315" y="684798"/>
                  </a:lnTo>
                  <a:lnTo>
                    <a:pt x="1189251" y="638986"/>
                  </a:lnTo>
                  <a:lnTo>
                    <a:pt x="1179144" y="593725"/>
                  </a:lnTo>
                  <a:lnTo>
                    <a:pt x="1347165" y="435864"/>
                  </a:lnTo>
                  <a:lnTo>
                    <a:pt x="1265885" y="295148"/>
                  </a:lnTo>
                  <a:lnTo>
                    <a:pt x="1045032" y="361696"/>
                  </a:lnTo>
                  <a:lnTo>
                    <a:pt x="1010930" y="330254"/>
                  </a:lnTo>
                  <a:lnTo>
                    <a:pt x="974316" y="302062"/>
                  </a:lnTo>
                  <a:lnTo>
                    <a:pt x="935431" y="277256"/>
                  </a:lnTo>
                  <a:lnTo>
                    <a:pt x="894513" y="255975"/>
                  </a:lnTo>
                  <a:lnTo>
                    <a:pt x="851804" y="238356"/>
                  </a:lnTo>
                  <a:lnTo>
                    <a:pt x="807542" y="224536"/>
                  </a:lnTo>
                  <a:lnTo>
                    <a:pt x="754837" y="0"/>
                  </a:lnTo>
                  <a:close/>
                </a:path>
              </a:pathLst>
            </a:custGeom>
            <a:solidFill>
              <a:srgbClr val="2583C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782" y="3169030"/>
              <a:ext cx="1347470" cy="1461770"/>
            </a:xfrm>
            <a:custGeom>
              <a:avLst/>
              <a:gdLst/>
              <a:ahLst/>
              <a:cxnLst/>
              <a:rect l="l" t="t" r="r" b="b"/>
              <a:pathLst>
                <a:path w="1347470" h="1461770">
                  <a:moveTo>
                    <a:pt x="1045032" y="361696"/>
                  </a:moveTo>
                  <a:lnTo>
                    <a:pt x="1265885" y="295148"/>
                  </a:lnTo>
                  <a:lnTo>
                    <a:pt x="1347165" y="435864"/>
                  </a:lnTo>
                  <a:lnTo>
                    <a:pt x="1179144" y="593725"/>
                  </a:lnTo>
                  <a:lnTo>
                    <a:pt x="1189251" y="638986"/>
                  </a:lnTo>
                  <a:lnTo>
                    <a:pt x="1195315" y="684798"/>
                  </a:lnTo>
                  <a:lnTo>
                    <a:pt x="1197336" y="730885"/>
                  </a:lnTo>
                  <a:lnTo>
                    <a:pt x="1195315" y="776971"/>
                  </a:lnTo>
                  <a:lnTo>
                    <a:pt x="1189251" y="822783"/>
                  </a:lnTo>
                  <a:lnTo>
                    <a:pt x="1179144" y="868045"/>
                  </a:lnTo>
                  <a:lnTo>
                    <a:pt x="1347165" y="1025906"/>
                  </a:lnTo>
                  <a:lnTo>
                    <a:pt x="1265885" y="1166622"/>
                  </a:lnTo>
                  <a:lnTo>
                    <a:pt x="1045032" y="1100074"/>
                  </a:lnTo>
                  <a:lnTo>
                    <a:pt x="1010930" y="1131515"/>
                  </a:lnTo>
                  <a:lnTo>
                    <a:pt x="974316" y="1159707"/>
                  </a:lnTo>
                  <a:lnTo>
                    <a:pt x="935431" y="1184513"/>
                  </a:lnTo>
                  <a:lnTo>
                    <a:pt x="894513" y="1205794"/>
                  </a:lnTo>
                  <a:lnTo>
                    <a:pt x="851804" y="1223413"/>
                  </a:lnTo>
                  <a:lnTo>
                    <a:pt x="807542" y="1237234"/>
                  </a:lnTo>
                  <a:lnTo>
                    <a:pt x="754837" y="1461770"/>
                  </a:lnTo>
                  <a:lnTo>
                    <a:pt x="592277" y="1461770"/>
                  </a:lnTo>
                  <a:lnTo>
                    <a:pt x="539572" y="1237234"/>
                  </a:lnTo>
                  <a:lnTo>
                    <a:pt x="495310" y="1223413"/>
                  </a:lnTo>
                  <a:lnTo>
                    <a:pt x="452599" y="1205794"/>
                  </a:lnTo>
                  <a:lnTo>
                    <a:pt x="411678" y="1184513"/>
                  </a:lnTo>
                  <a:lnTo>
                    <a:pt x="372786" y="1159707"/>
                  </a:lnTo>
                  <a:lnTo>
                    <a:pt x="336162" y="1131515"/>
                  </a:lnTo>
                  <a:lnTo>
                    <a:pt x="302044" y="1100074"/>
                  </a:lnTo>
                  <a:lnTo>
                    <a:pt x="81241" y="1166622"/>
                  </a:lnTo>
                  <a:lnTo>
                    <a:pt x="0" y="1025906"/>
                  </a:lnTo>
                  <a:lnTo>
                    <a:pt x="168021" y="868045"/>
                  </a:lnTo>
                  <a:lnTo>
                    <a:pt x="157876" y="822783"/>
                  </a:lnTo>
                  <a:lnTo>
                    <a:pt x="151790" y="776971"/>
                  </a:lnTo>
                  <a:lnTo>
                    <a:pt x="149761" y="730885"/>
                  </a:lnTo>
                  <a:lnTo>
                    <a:pt x="151790" y="684798"/>
                  </a:lnTo>
                  <a:lnTo>
                    <a:pt x="157876" y="638986"/>
                  </a:lnTo>
                  <a:lnTo>
                    <a:pt x="168021" y="593725"/>
                  </a:lnTo>
                  <a:lnTo>
                    <a:pt x="0" y="435864"/>
                  </a:lnTo>
                  <a:lnTo>
                    <a:pt x="81241" y="295148"/>
                  </a:lnTo>
                  <a:lnTo>
                    <a:pt x="302044" y="361696"/>
                  </a:lnTo>
                  <a:lnTo>
                    <a:pt x="336162" y="330254"/>
                  </a:lnTo>
                  <a:lnTo>
                    <a:pt x="372786" y="302062"/>
                  </a:lnTo>
                  <a:lnTo>
                    <a:pt x="411678" y="277256"/>
                  </a:lnTo>
                  <a:lnTo>
                    <a:pt x="452599" y="255975"/>
                  </a:lnTo>
                  <a:lnTo>
                    <a:pt x="495310" y="238356"/>
                  </a:lnTo>
                  <a:lnTo>
                    <a:pt x="539572" y="224536"/>
                  </a:lnTo>
                  <a:lnTo>
                    <a:pt x="592277" y="0"/>
                  </a:lnTo>
                  <a:lnTo>
                    <a:pt x="754837" y="0"/>
                  </a:lnTo>
                  <a:lnTo>
                    <a:pt x="807542" y="224536"/>
                  </a:lnTo>
                  <a:lnTo>
                    <a:pt x="851804" y="238356"/>
                  </a:lnTo>
                  <a:lnTo>
                    <a:pt x="894513" y="255975"/>
                  </a:lnTo>
                  <a:lnTo>
                    <a:pt x="935431" y="277256"/>
                  </a:lnTo>
                  <a:lnTo>
                    <a:pt x="974316" y="302062"/>
                  </a:lnTo>
                  <a:lnTo>
                    <a:pt x="1010930" y="330254"/>
                  </a:lnTo>
                  <a:lnTo>
                    <a:pt x="1045032" y="361696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6863" y="3542538"/>
            <a:ext cx="720090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0480" marR="5080" indent="-18415" algn="just">
              <a:lnSpc>
                <a:spcPts val="1639"/>
              </a:lnSpc>
              <a:spcBef>
                <a:spcPts val="285"/>
              </a:spcBef>
            </a:pP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Mod</a:t>
            </a:r>
            <a:r>
              <a:rPr sz="1500" b="0" spc="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fied  Scenario </a:t>
            </a:r>
            <a:r>
              <a:rPr sz="1500" b="0" spc="-3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Tables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80400" y="2131504"/>
            <a:ext cx="1441450" cy="1441450"/>
            <a:chOff x="1680400" y="2131504"/>
            <a:chExt cx="1441450" cy="1441450"/>
          </a:xfrm>
        </p:grpSpPr>
        <p:sp>
          <p:nvSpPr>
            <p:cNvPr id="12" name="object 12"/>
            <p:cNvSpPr/>
            <p:nvPr/>
          </p:nvSpPr>
          <p:spPr>
            <a:xfrm>
              <a:off x="1688338" y="2139442"/>
              <a:ext cx="1425575" cy="1425575"/>
            </a:xfrm>
            <a:custGeom>
              <a:avLst/>
              <a:gdLst/>
              <a:ahLst/>
              <a:cxnLst/>
              <a:rect l="l" t="t" r="r" b="b"/>
              <a:pathLst>
                <a:path w="1425575" h="1425575">
                  <a:moveTo>
                    <a:pt x="604012" y="0"/>
                  </a:moveTo>
                  <a:lnTo>
                    <a:pt x="450214" y="41275"/>
                  </a:lnTo>
                  <a:lnTo>
                    <a:pt x="457200" y="267208"/>
                  </a:lnTo>
                  <a:lnTo>
                    <a:pt x="411397" y="296794"/>
                  </a:lnTo>
                  <a:lnTo>
                    <a:pt x="369155" y="330929"/>
                  </a:lnTo>
                  <a:lnTo>
                    <a:pt x="330802" y="369282"/>
                  </a:lnTo>
                  <a:lnTo>
                    <a:pt x="296667" y="411524"/>
                  </a:lnTo>
                  <a:lnTo>
                    <a:pt x="267081" y="457327"/>
                  </a:lnTo>
                  <a:lnTo>
                    <a:pt x="41148" y="450342"/>
                  </a:lnTo>
                  <a:lnTo>
                    <a:pt x="0" y="604138"/>
                  </a:lnTo>
                  <a:lnTo>
                    <a:pt x="199136" y="711073"/>
                  </a:lnTo>
                  <a:lnTo>
                    <a:pt x="201875" y="765526"/>
                  </a:lnTo>
                  <a:lnTo>
                    <a:pt x="210320" y="819163"/>
                  </a:lnTo>
                  <a:lnTo>
                    <a:pt x="224355" y="871531"/>
                  </a:lnTo>
                  <a:lnTo>
                    <a:pt x="243864" y="922181"/>
                  </a:lnTo>
                  <a:lnTo>
                    <a:pt x="268731" y="970661"/>
                  </a:lnTo>
                  <a:lnTo>
                    <a:pt x="149732" y="1162812"/>
                  </a:lnTo>
                  <a:lnTo>
                    <a:pt x="262255" y="1275461"/>
                  </a:lnTo>
                  <a:lnTo>
                    <a:pt x="454406" y="1156462"/>
                  </a:lnTo>
                  <a:lnTo>
                    <a:pt x="502947" y="1181329"/>
                  </a:lnTo>
                  <a:lnTo>
                    <a:pt x="553634" y="1200838"/>
                  </a:lnTo>
                  <a:lnTo>
                    <a:pt x="606022" y="1214873"/>
                  </a:lnTo>
                  <a:lnTo>
                    <a:pt x="659666" y="1223318"/>
                  </a:lnTo>
                  <a:lnTo>
                    <a:pt x="714120" y="1226058"/>
                  </a:lnTo>
                  <a:lnTo>
                    <a:pt x="821055" y="1425194"/>
                  </a:lnTo>
                  <a:lnTo>
                    <a:pt x="974851" y="1384046"/>
                  </a:lnTo>
                  <a:lnTo>
                    <a:pt x="967867" y="1158113"/>
                  </a:lnTo>
                  <a:lnTo>
                    <a:pt x="1013669" y="1128477"/>
                  </a:lnTo>
                  <a:lnTo>
                    <a:pt x="1055911" y="1094336"/>
                  </a:lnTo>
                  <a:lnTo>
                    <a:pt x="1094264" y="1056001"/>
                  </a:lnTo>
                  <a:lnTo>
                    <a:pt x="1128399" y="1013784"/>
                  </a:lnTo>
                  <a:lnTo>
                    <a:pt x="1157986" y="967994"/>
                  </a:lnTo>
                  <a:lnTo>
                    <a:pt x="1383919" y="974979"/>
                  </a:lnTo>
                  <a:lnTo>
                    <a:pt x="1425067" y="821182"/>
                  </a:lnTo>
                  <a:lnTo>
                    <a:pt x="1225931" y="714248"/>
                  </a:lnTo>
                  <a:lnTo>
                    <a:pt x="1223191" y="659793"/>
                  </a:lnTo>
                  <a:lnTo>
                    <a:pt x="1214746" y="606149"/>
                  </a:lnTo>
                  <a:lnTo>
                    <a:pt x="1200711" y="553761"/>
                  </a:lnTo>
                  <a:lnTo>
                    <a:pt x="1181202" y="503074"/>
                  </a:lnTo>
                  <a:lnTo>
                    <a:pt x="1156335" y="454533"/>
                  </a:lnTo>
                  <a:lnTo>
                    <a:pt x="1275461" y="262382"/>
                  </a:lnTo>
                  <a:lnTo>
                    <a:pt x="1162812" y="149733"/>
                  </a:lnTo>
                  <a:lnTo>
                    <a:pt x="970661" y="268732"/>
                  </a:lnTo>
                  <a:lnTo>
                    <a:pt x="922119" y="243914"/>
                  </a:lnTo>
                  <a:lnTo>
                    <a:pt x="871432" y="224418"/>
                  </a:lnTo>
                  <a:lnTo>
                    <a:pt x="819044" y="210384"/>
                  </a:lnTo>
                  <a:lnTo>
                    <a:pt x="765400" y="201952"/>
                  </a:lnTo>
                  <a:lnTo>
                    <a:pt x="710945" y="199262"/>
                  </a:lnTo>
                  <a:lnTo>
                    <a:pt x="604012" y="0"/>
                  </a:lnTo>
                  <a:close/>
                </a:path>
              </a:pathLst>
            </a:custGeom>
            <a:solidFill>
              <a:srgbClr val="2583C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8338" y="2139442"/>
              <a:ext cx="1425575" cy="1425575"/>
            </a:xfrm>
            <a:custGeom>
              <a:avLst/>
              <a:gdLst/>
              <a:ahLst/>
              <a:cxnLst/>
              <a:rect l="l" t="t" r="r" b="b"/>
              <a:pathLst>
                <a:path w="1425575" h="1425575">
                  <a:moveTo>
                    <a:pt x="970661" y="268732"/>
                  </a:moveTo>
                  <a:lnTo>
                    <a:pt x="1162812" y="149733"/>
                  </a:lnTo>
                  <a:lnTo>
                    <a:pt x="1275461" y="262382"/>
                  </a:lnTo>
                  <a:lnTo>
                    <a:pt x="1156335" y="454533"/>
                  </a:lnTo>
                  <a:lnTo>
                    <a:pt x="1181202" y="503074"/>
                  </a:lnTo>
                  <a:lnTo>
                    <a:pt x="1200711" y="553761"/>
                  </a:lnTo>
                  <a:lnTo>
                    <a:pt x="1214746" y="606149"/>
                  </a:lnTo>
                  <a:lnTo>
                    <a:pt x="1223191" y="659793"/>
                  </a:lnTo>
                  <a:lnTo>
                    <a:pt x="1225931" y="714248"/>
                  </a:lnTo>
                  <a:lnTo>
                    <a:pt x="1425067" y="821182"/>
                  </a:lnTo>
                  <a:lnTo>
                    <a:pt x="1383919" y="974979"/>
                  </a:lnTo>
                  <a:lnTo>
                    <a:pt x="1157986" y="967994"/>
                  </a:lnTo>
                  <a:lnTo>
                    <a:pt x="1128399" y="1013784"/>
                  </a:lnTo>
                  <a:lnTo>
                    <a:pt x="1094264" y="1056001"/>
                  </a:lnTo>
                  <a:lnTo>
                    <a:pt x="1055911" y="1094336"/>
                  </a:lnTo>
                  <a:lnTo>
                    <a:pt x="1013669" y="1128477"/>
                  </a:lnTo>
                  <a:lnTo>
                    <a:pt x="967867" y="1158113"/>
                  </a:lnTo>
                  <a:lnTo>
                    <a:pt x="974851" y="1384046"/>
                  </a:lnTo>
                  <a:lnTo>
                    <a:pt x="821055" y="1425194"/>
                  </a:lnTo>
                  <a:lnTo>
                    <a:pt x="714120" y="1226058"/>
                  </a:lnTo>
                  <a:lnTo>
                    <a:pt x="659666" y="1223318"/>
                  </a:lnTo>
                  <a:lnTo>
                    <a:pt x="606022" y="1214873"/>
                  </a:lnTo>
                  <a:lnTo>
                    <a:pt x="553634" y="1200838"/>
                  </a:lnTo>
                  <a:lnTo>
                    <a:pt x="502947" y="1181329"/>
                  </a:lnTo>
                  <a:lnTo>
                    <a:pt x="454406" y="1156462"/>
                  </a:lnTo>
                  <a:lnTo>
                    <a:pt x="262255" y="1275461"/>
                  </a:lnTo>
                  <a:lnTo>
                    <a:pt x="149732" y="1162812"/>
                  </a:lnTo>
                  <a:lnTo>
                    <a:pt x="268731" y="970661"/>
                  </a:lnTo>
                  <a:lnTo>
                    <a:pt x="243864" y="922181"/>
                  </a:lnTo>
                  <a:lnTo>
                    <a:pt x="224355" y="871531"/>
                  </a:lnTo>
                  <a:lnTo>
                    <a:pt x="210320" y="819163"/>
                  </a:lnTo>
                  <a:lnTo>
                    <a:pt x="201875" y="765526"/>
                  </a:lnTo>
                  <a:lnTo>
                    <a:pt x="199136" y="711073"/>
                  </a:lnTo>
                  <a:lnTo>
                    <a:pt x="0" y="604138"/>
                  </a:lnTo>
                  <a:lnTo>
                    <a:pt x="41148" y="450342"/>
                  </a:lnTo>
                  <a:lnTo>
                    <a:pt x="267081" y="457327"/>
                  </a:lnTo>
                  <a:lnTo>
                    <a:pt x="296667" y="411524"/>
                  </a:lnTo>
                  <a:lnTo>
                    <a:pt x="330802" y="369282"/>
                  </a:lnTo>
                  <a:lnTo>
                    <a:pt x="369155" y="330929"/>
                  </a:lnTo>
                  <a:lnTo>
                    <a:pt x="411397" y="296794"/>
                  </a:lnTo>
                  <a:lnTo>
                    <a:pt x="457200" y="267208"/>
                  </a:lnTo>
                  <a:lnTo>
                    <a:pt x="450214" y="41275"/>
                  </a:lnTo>
                  <a:lnTo>
                    <a:pt x="604012" y="0"/>
                  </a:lnTo>
                  <a:lnTo>
                    <a:pt x="710945" y="199262"/>
                  </a:lnTo>
                  <a:lnTo>
                    <a:pt x="765400" y="201952"/>
                  </a:lnTo>
                  <a:lnTo>
                    <a:pt x="819044" y="210384"/>
                  </a:lnTo>
                  <a:lnTo>
                    <a:pt x="871432" y="224418"/>
                  </a:lnTo>
                  <a:lnTo>
                    <a:pt x="922119" y="243914"/>
                  </a:lnTo>
                  <a:lnTo>
                    <a:pt x="970661" y="26873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40127" y="2493721"/>
            <a:ext cx="720725" cy="6724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1639"/>
              </a:lnSpc>
              <a:spcBef>
                <a:spcPts val="290"/>
              </a:spcBef>
            </a:pP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Modified  </a:t>
            </a:r>
            <a:r>
              <a:rPr sz="1500" b="0" spc="-5" dirty="0">
                <a:solidFill>
                  <a:srgbClr val="FFFFFF"/>
                </a:solidFill>
                <a:latin typeface="Calibri Light"/>
                <a:cs typeface="Calibri Light"/>
              </a:rPr>
              <a:t>Exit </a:t>
            </a:r>
            <a:r>
              <a:rPr sz="15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Calibri Light"/>
                <a:cs typeface="Calibri Light"/>
              </a:rPr>
              <a:t>Criteria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0534" y="2130679"/>
            <a:ext cx="3846195" cy="3402965"/>
            <a:chOff x="570534" y="2130679"/>
            <a:chExt cx="3846195" cy="3402965"/>
          </a:xfrm>
        </p:grpSpPr>
        <p:sp>
          <p:nvSpPr>
            <p:cNvPr id="16" name="object 16"/>
            <p:cNvSpPr/>
            <p:nvPr/>
          </p:nvSpPr>
          <p:spPr>
            <a:xfrm>
              <a:off x="3068954" y="3412356"/>
              <a:ext cx="1347470" cy="2121535"/>
            </a:xfrm>
            <a:custGeom>
              <a:avLst/>
              <a:gdLst/>
              <a:ahLst/>
              <a:cxnLst/>
              <a:rect l="l" t="t" r="r" b="b"/>
              <a:pathLst>
                <a:path w="1347470" h="2121535">
                  <a:moveTo>
                    <a:pt x="96463" y="0"/>
                  </a:moveTo>
                  <a:lnTo>
                    <a:pt x="48383" y="1602"/>
                  </a:lnTo>
                  <a:lnTo>
                    <a:pt x="0" y="5086"/>
                  </a:lnTo>
                  <a:lnTo>
                    <a:pt x="11175" y="128022"/>
                  </a:lnTo>
                  <a:lnTo>
                    <a:pt x="61966" y="124558"/>
                  </a:lnTo>
                  <a:lnTo>
                    <a:pt x="112645" y="123419"/>
                  </a:lnTo>
                  <a:lnTo>
                    <a:pt x="163139" y="124582"/>
                  </a:lnTo>
                  <a:lnTo>
                    <a:pt x="213376" y="128023"/>
                  </a:lnTo>
                  <a:lnTo>
                    <a:pt x="263281" y="133718"/>
                  </a:lnTo>
                  <a:lnTo>
                    <a:pt x="312782" y="141644"/>
                  </a:lnTo>
                  <a:lnTo>
                    <a:pt x="361804" y="151777"/>
                  </a:lnTo>
                  <a:lnTo>
                    <a:pt x="410275" y="164093"/>
                  </a:lnTo>
                  <a:lnTo>
                    <a:pt x="458120" y="178568"/>
                  </a:lnTo>
                  <a:lnTo>
                    <a:pt x="505267" y="195179"/>
                  </a:lnTo>
                  <a:lnTo>
                    <a:pt x="551643" y="213901"/>
                  </a:lnTo>
                  <a:lnTo>
                    <a:pt x="597172" y="234712"/>
                  </a:lnTo>
                  <a:lnTo>
                    <a:pt x="641783" y="257586"/>
                  </a:lnTo>
                  <a:lnTo>
                    <a:pt x="685402" y="282501"/>
                  </a:lnTo>
                  <a:lnTo>
                    <a:pt x="727955" y="309432"/>
                  </a:lnTo>
                  <a:lnTo>
                    <a:pt x="769369" y="338357"/>
                  </a:lnTo>
                  <a:lnTo>
                    <a:pt x="809571" y="369250"/>
                  </a:lnTo>
                  <a:lnTo>
                    <a:pt x="848486" y="402088"/>
                  </a:lnTo>
                  <a:lnTo>
                    <a:pt x="883936" y="434788"/>
                  </a:lnTo>
                  <a:lnTo>
                    <a:pt x="917651" y="468657"/>
                  </a:lnTo>
                  <a:lnTo>
                    <a:pt x="949627" y="503639"/>
                  </a:lnTo>
                  <a:lnTo>
                    <a:pt x="979862" y="539674"/>
                  </a:lnTo>
                  <a:lnTo>
                    <a:pt x="1008351" y="576703"/>
                  </a:lnTo>
                  <a:lnTo>
                    <a:pt x="1035091" y="614667"/>
                  </a:lnTo>
                  <a:lnTo>
                    <a:pt x="1060079" y="653507"/>
                  </a:lnTo>
                  <a:lnTo>
                    <a:pt x="1083310" y="693166"/>
                  </a:lnTo>
                  <a:lnTo>
                    <a:pt x="1104781" y="733582"/>
                  </a:lnTo>
                  <a:lnTo>
                    <a:pt x="1124488" y="774699"/>
                  </a:lnTo>
                  <a:lnTo>
                    <a:pt x="1142428" y="816457"/>
                  </a:lnTo>
                  <a:lnTo>
                    <a:pt x="1158597" y="858797"/>
                  </a:lnTo>
                  <a:lnTo>
                    <a:pt x="1172991" y="901660"/>
                  </a:lnTo>
                  <a:lnTo>
                    <a:pt x="1185606" y="944988"/>
                  </a:lnTo>
                  <a:lnTo>
                    <a:pt x="1196440" y="988721"/>
                  </a:lnTo>
                  <a:lnTo>
                    <a:pt x="1205488" y="1032801"/>
                  </a:lnTo>
                  <a:lnTo>
                    <a:pt x="1212747" y="1077169"/>
                  </a:lnTo>
                  <a:lnTo>
                    <a:pt x="1218213" y="1121766"/>
                  </a:lnTo>
                  <a:lnTo>
                    <a:pt x="1221882" y="1166533"/>
                  </a:lnTo>
                  <a:lnTo>
                    <a:pt x="1223751" y="1211412"/>
                  </a:lnTo>
                  <a:lnTo>
                    <a:pt x="1223817" y="1256343"/>
                  </a:lnTo>
                  <a:lnTo>
                    <a:pt x="1222074" y="1301267"/>
                  </a:lnTo>
                  <a:lnTo>
                    <a:pt x="1218520" y="1346127"/>
                  </a:lnTo>
                  <a:lnTo>
                    <a:pt x="1213152" y="1390862"/>
                  </a:lnTo>
                  <a:lnTo>
                    <a:pt x="1205965" y="1435415"/>
                  </a:lnTo>
                  <a:lnTo>
                    <a:pt x="1196956" y="1479725"/>
                  </a:lnTo>
                  <a:lnTo>
                    <a:pt x="1186121" y="1523735"/>
                  </a:lnTo>
                  <a:lnTo>
                    <a:pt x="1173456" y="1567386"/>
                  </a:lnTo>
                  <a:lnTo>
                    <a:pt x="1158959" y="1610618"/>
                  </a:lnTo>
                  <a:lnTo>
                    <a:pt x="1142624" y="1653373"/>
                  </a:lnTo>
                  <a:lnTo>
                    <a:pt x="1124450" y="1695592"/>
                  </a:lnTo>
                  <a:lnTo>
                    <a:pt x="1104431" y="1737217"/>
                  </a:lnTo>
                  <a:lnTo>
                    <a:pt x="1082564" y="1778187"/>
                  </a:lnTo>
                  <a:lnTo>
                    <a:pt x="1058846" y="1818445"/>
                  </a:lnTo>
                  <a:lnTo>
                    <a:pt x="1033273" y="1857931"/>
                  </a:lnTo>
                  <a:lnTo>
                    <a:pt x="1005842" y="1896587"/>
                  </a:lnTo>
                  <a:lnTo>
                    <a:pt x="976548" y="1934354"/>
                  </a:lnTo>
                  <a:lnTo>
                    <a:pt x="945387" y="1971173"/>
                  </a:lnTo>
                  <a:lnTo>
                    <a:pt x="889127" y="1911356"/>
                  </a:lnTo>
                  <a:lnTo>
                    <a:pt x="916812" y="2089410"/>
                  </a:lnTo>
                  <a:lnTo>
                    <a:pt x="1086739" y="2121160"/>
                  </a:lnTo>
                  <a:lnTo>
                    <a:pt x="1030478" y="2061470"/>
                  </a:lnTo>
                  <a:lnTo>
                    <a:pt x="1062554" y="2024364"/>
                  </a:lnTo>
                  <a:lnTo>
                    <a:pt x="1093021" y="1986160"/>
                  </a:lnTo>
                  <a:lnTo>
                    <a:pt x="1121860" y="1946913"/>
                  </a:lnTo>
                  <a:lnTo>
                    <a:pt x="1149055" y="1906674"/>
                  </a:lnTo>
                  <a:lnTo>
                    <a:pt x="1174587" y="1865498"/>
                  </a:lnTo>
                  <a:lnTo>
                    <a:pt x="1198439" y="1823438"/>
                  </a:lnTo>
                  <a:lnTo>
                    <a:pt x="1220592" y="1780546"/>
                  </a:lnTo>
                  <a:lnTo>
                    <a:pt x="1241028" y="1736878"/>
                  </a:lnTo>
                  <a:lnTo>
                    <a:pt x="1259731" y="1692485"/>
                  </a:lnTo>
                  <a:lnTo>
                    <a:pt x="1276681" y="1647421"/>
                  </a:lnTo>
                  <a:lnTo>
                    <a:pt x="1291861" y="1601739"/>
                  </a:lnTo>
                  <a:lnTo>
                    <a:pt x="1305254" y="1555493"/>
                  </a:lnTo>
                  <a:lnTo>
                    <a:pt x="1316841" y="1508737"/>
                  </a:lnTo>
                  <a:lnTo>
                    <a:pt x="1326604" y="1461522"/>
                  </a:lnTo>
                  <a:lnTo>
                    <a:pt x="1334526" y="1413904"/>
                  </a:lnTo>
                  <a:lnTo>
                    <a:pt x="1340589" y="1365934"/>
                  </a:lnTo>
                  <a:lnTo>
                    <a:pt x="1344774" y="1317667"/>
                  </a:lnTo>
                  <a:lnTo>
                    <a:pt x="1347065" y="1269155"/>
                  </a:lnTo>
                  <a:lnTo>
                    <a:pt x="1347443" y="1220452"/>
                  </a:lnTo>
                  <a:lnTo>
                    <a:pt x="1345891" y="1171611"/>
                  </a:lnTo>
                  <a:lnTo>
                    <a:pt x="1342390" y="1122686"/>
                  </a:lnTo>
                  <a:lnTo>
                    <a:pt x="1337043" y="1074473"/>
                  </a:lnTo>
                  <a:lnTo>
                    <a:pt x="1329902" y="1026899"/>
                  </a:lnTo>
                  <a:lnTo>
                    <a:pt x="1321002" y="979996"/>
                  </a:lnTo>
                  <a:lnTo>
                    <a:pt x="1310381" y="933795"/>
                  </a:lnTo>
                  <a:lnTo>
                    <a:pt x="1298076" y="888326"/>
                  </a:lnTo>
                  <a:lnTo>
                    <a:pt x="1284125" y="843622"/>
                  </a:lnTo>
                  <a:lnTo>
                    <a:pt x="1268565" y="799712"/>
                  </a:lnTo>
                  <a:lnTo>
                    <a:pt x="1251433" y="756629"/>
                  </a:lnTo>
                  <a:lnTo>
                    <a:pt x="1232766" y="714403"/>
                  </a:lnTo>
                  <a:lnTo>
                    <a:pt x="1212603" y="673065"/>
                  </a:lnTo>
                  <a:lnTo>
                    <a:pt x="1190979" y="632646"/>
                  </a:lnTo>
                  <a:lnTo>
                    <a:pt x="1167933" y="593178"/>
                  </a:lnTo>
                  <a:lnTo>
                    <a:pt x="1143501" y="554691"/>
                  </a:lnTo>
                  <a:lnTo>
                    <a:pt x="1117722" y="517216"/>
                  </a:lnTo>
                  <a:lnTo>
                    <a:pt x="1090631" y="480785"/>
                  </a:lnTo>
                  <a:lnTo>
                    <a:pt x="1062268" y="445429"/>
                  </a:lnTo>
                  <a:lnTo>
                    <a:pt x="1032668" y="411178"/>
                  </a:lnTo>
                  <a:lnTo>
                    <a:pt x="1001869" y="378064"/>
                  </a:lnTo>
                  <a:lnTo>
                    <a:pt x="969908" y="346117"/>
                  </a:lnTo>
                  <a:lnTo>
                    <a:pt x="936824" y="315369"/>
                  </a:lnTo>
                  <a:lnTo>
                    <a:pt x="902652" y="285852"/>
                  </a:lnTo>
                  <a:lnTo>
                    <a:pt x="867431" y="257595"/>
                  </a:lnTo>
                  <a:lnTo>
                    <a:pt x="831197" y="230630"/>
                  </a:lnTo>
                  <a:lnTo>
                    <a:pt x="793988" y="204988"/>
                  </a:lnTo>
                  <a:lnTo>
                    <a:pt x="755841" y="180700"/>
                  </a:lnTo>
                  <a:lnTo>
                    <a:pt x="716794" y="157798"/>
                  </a:lnTo>
                  <a:lnTo>
                    <a:pt x="676884" y="136312"/>
                  </a:lnTo>
                  <a:lnTo>
                    <a:pt x="636147" y="116273"/>
                  </a:lnTo>
                  <a:lnTo>
                    <a:pt x="594622" y="97712"/>
                  </a:lnTo>
                  <a:lnTo>
                    <a:pt x="552346" y="80661"/>
                  </a:lnTo>
                  <a:lnTo>
                    <a:pt x="509355" y="65150"/>
                  </a:lnTo>
                  <a:lnTo>
                    <a:pt x="465688" y="51211"/>
                  </a:lnTo>
                  <a:lnTo>
                    <a:pt x="421382" y="38874"/>
                  </a:lnTo>
                  <a:lnTo>
                    <a:pt x="376473" y="28171"/>
                  </a:lnTo>
                  <a:lnTo>
                    <a:pt x="330999" y="19133"/>
                  </a:lnTo>
                  <a:lnTo>
                    <a:pt x="284998" y="11790"/>
                  </a:lnTo>
                  <a:lnTo>
                    <a:pt x="238506" y="6175"/>
                  </a:lnTo>
                  <a:lnTo>
                    <a:pt x="191562" y="2317"/>
                  </a:lnTo>
                  <a:lnTo>
                    <a:pt x="144202" y="248"/>
                  </a:lnTo>
                  <a:lnTo>
                    <a:pt x="96463" y="0"/>
                  </a:lnTo>
                  <a:close/>
                </a:path>
              </a:pathLst>
            </a:custGeom>
            <a:solidFill>
              <a:srgbClr val="23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534" y="2972562"/>
              <a:ext cx="661035" cy="981075"/>
            </a:xfrm>
            <a:custGeom>
              <a:avLst/>
              <a:gdLst/>
              <a:ahLst/>
              <a:cxnLst/>
              <a:rect l="l" t="t" r="r" b="b"/>
              <a:pathLst>
                <a:path w="661035" h="981075">
                  <a:moveTo>
                    <a:pt x="612800" y="0"/>
                  </a:moveTo>
                  <a:lnTo>
                    <a:pt x="567327" y="20547"/>
                  </a:lnTo>
                  <a:lnTo>
                    <a:pt x="523481" y="43431"/>
                  </a:lnTo>
                  <a:lnTo>
                    <a:pt x="481321" y="68554"/>
                  </a:lnTo>
                  <a:lnTo>
                    <a:pt x="440904" y="95821"/>
                  </a:lnTo>
                  <a:lnTo>
                    <a:pt x="402285" y="125136"/>
                  </a:lnTo>
                  <a:lnTo>
                    <a:pt x="365524" y="156403"/>
                  </a:lnTo>
                  <a:lnTo>
                    <a:pt x="330676" y="189527"/>
                  </a:lnTo>
                  <a:lnTo>
                    <a:pt x="297799" y="224410"/>
                  </a:lnTo>
                  <a:lnTo>
                    <a:pt x="266949" y="260958"/>
                  </a:lnTo>
                  <a:lnTo>
                    <a:pt x="238185" y="299075"/>
                  </a:lnTo>
                  <a:lnTo>
                    <a:pt x="211563" y="338664"/>
                  </a:lnTo>
                  <a:lnTo>
                    <a:pt x="187141" y="379630"/>
                  </a:lnTo>
                  <a:lnTo>
                    <a:pt x="164975" y="421877"/>
                  </a:lnTo>
                  <a:lnTo>
                    <a:pt x="145122" y="465309"/>
                  </a:lnTo>
                  <a:lnTo>
                    <a:pt x="127640" y="509829"/>
                  </a:lnTo>
                  <a:lnTo>
                    <a:pt x="112586" y="555344"/>
                  </a:lnTo>
                  <a:lnTo>
                    <a:pt x="100017" y="601755"/>
                  </a:lnTo>
                  <a:lnTo>
                    <a:pt x="89990" y="648968"/>
                  </a:lnTo>
                  <a:lnTo>
                    <a:pt x="82562" y="696886"/>
                  </a:lnTo>
                  <a:lnTo>
                    <a:pt x="77790" y="745415"/>
                  </a:lnTo>
                  <a:lnTo>
                    <a:pt x="75732" y="794457"/>
                  </a:lnTo>
                  <a:lnTo>
                    <a:pt x="76444" y="843917"/>
                  </a:lnTo>
                  <a:lnTo>
                    <a:pt x="79984" y="893699"/>
                  </a:lnTo>
                  <a:lnTo>
                    <a:pt x="0" y="911225"/>
                  </a:lnTo>
                  <a:lnTo>
                    <a:pt x="156235" y="980820"/>
                  </a:lnTo>
                  <a:lnTo>
                    <a:pt x="281495" y="849502"/>
                  </a:lnTo>
                  <a:lnTo>
                    <a:pt x="201574" y="867029"/>
                  </a:lnTo>
                  <a:lnTo>
                    <a:pt x="199248" y="818620"/>
                  </a:lnTo>
                  <a:lnTo>
                    <a:pt x="200016" y="770630"/>
                  </a:lnTo>
                  <a:lnTo>
                    <a:pt x="203806" y="723177"/>
                  </a:lnTo>
                  <a:lnTo>
                    <a:pt x="210546" y="676380"/>
                  </a:lnTo>
                  <a:lnTo>
                    <a:pt x="220163" y="630358"/>
                  </a:lnTo>
                  <a:lnTo>
                    <a:pt x="232585" y="585230"/>
                  </a:lnTo>
                  <a:lnTo>
                    <a:pt x="247740" y="541115"/>
                  </a:lnTo>
                  <a:lnTo>
                    <a:pt x="265555" y="498131"/>
                  </a:lnTo>
                  <a:lnTo>
                    <a:pt x="285957" y="456398"/>
                  </a:lnTo>
                  <a:lnTo>
                    <a:pt x="308875" y="416036"/>
                  </a:lnTo>
                  <a:lnTo>
                    <a:pt x="334235" y="377162"/>
                  </a:lnTo>
                  <a:lnTo>
                    <a:pt x="361966" y="339895"/>
                  </a:lnTo>
                  <a:lnTo>
                    <a:pt x="391995" y="304356"/>
                  </a:lnTo>
                  <a:lnTo>
                    <a:pt x="424250" y="270662"/>
                  </a:lnTo>
                  <a:lnTo>
                    <a:pt x="458658" y="238932"/>
                  </a:lnTo>
                  <a:lnTo>
                    <a:pt x="495147" y="209286"/>
                  </a:lnTo>
                  <a:lnTo>
                    <a:pt x="533644" y="181843"/>
                  </a:lnTo>
                  <a:lnTo>
                    <a:pt x="574077" y="156721"/>
                  </a:lnTo>
                  <a:lnTo>
                    <a:pt x="616375" y="134040"/>
                  </a:lnTo>
                  <a:lnTo>
                    <a:pt x="660463" y="113918"/>
                  </a:lnTo>
                  <a:lnTo>
                    <a:pt x="612800" y="0"/>
                  </a:lnTo>
                  <a:close/>
                </a:path>
              </a:pathLst>
            </a:custGeom>
            <a:solidFill>
              <a:srgbClr val="6C9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9866" y="2130679"/>
              <a:ext cx="384810" cy="781685"/>
            </a:xfrm>
            <a:custGeom>
              <a:avLst/>
              <a:gdLst/>
              <a:ahLst/>
              <a:cxnLst/>
              <a:rect l="l" t="t" r="r" b="b"/>
              <a:pathLst>
                <a:path w="384810" h="781685">
                  <a:moveTo>
                    <a:pt x="193508" y="0"/>
                  </a:moveTo>
                  <a:lnTo>
                    <a:pt x="247737" y="61341"/>
                  </a:lnTo>
                  <a:lnTo>
                    <a:pt x="215360" y="98742"/>
                  </a:lnTo>
                  <a:lnTo>
                    <a:pt x="185116" y="137590"/>
                  </a:lnTo>
                  <a:lnTo>
                    <a:pt x="157037" y="177791"/>
                  </a:lnTo>
                  <a:lnTo>
                    <a:pt x="131153" y="219253"/>
                  </a:lnTo>
                  <a:lnTo>
                    <a:pt x="107496" y="261884"/>
                  </a:lnTo>
                  <a:lnTo>
                    <a:pt x="86099" y="305590"/>
                  </a:lnTo>
                  <a:lnTo>
                    <a:pt x="66991" y="350279"/>
                  </a:lnTo>
                  <a:lnTo>
                    <a:pt x="50204" y="395859"/>
                  </a:lnTo>
                  <a:lnTo>
                    <a:pt x="35771" y="442236"/>
                  </a:lnTo>
                  <a:lnTo>
                    <a:pt x="23722" y="489318"/>
                  </a:lnTo>
                  <a:lnTo>
                    <a:pt x="14089" y="537013"/>
                  </a:lnTo>
                  <a:lnTo>
                    <a:pt x="6903" y="585227"/>
                  </a:lnTo>
                  <a:lnTo>
                    <a:pt x="2196" y="633869"/>
                  </a:lnTo>
                  <a:lnTo>
                    <a:pt x="0" y="682845"/>
                  </a:lnTo>
                  <a:lnTo>
                    <a:pt x="344" y="732063"/>
                  </a:lnTo>
                  <a:lnTo>
                    <a:pt x="3262" y="781431"/>
                  </a:lnTo>
                  <a:lnTo>
                    <a:pt x="126325" y="771017"/>
                  </a:lnTo>
                  <a:lnTo>
                    <a:pt x="123540" y="719201"/>
                  </a:lnTo>
                  <a:lnTo>
                    <a:pt x="124004" y="667600"/>
                  </a:lnTo>
                  <a:lnTo>
                    <a:pt x="127670" y="616353"/>
                  </a:lnTo>
                  <a:lnTo>
                    <a:pt x="134492" y="565601"/>
                  </a:lnTo>
                  <a:lnTo>
                    <a:pt x="144422" y="515486"/>
                  </a:lnTo>
                  <a:lnTo>
                    <a:pt x="157414" y="466149"/>
                  </a:lnTo>
                  <a:lnTo>
                    <a:pt x="173422" y="417731"/>
                  </a:lnTo>
                  <a:lnTo>
                    <a:pt x="192397" y="370374"/>
                  </a:lnTo>
                  <a:lnTo>
                    <a:pt x="214294" y="324218"/>
                  </a:lnTo>
                  <a:lnTo>
                    <a:pt x="239066" y="279405"/>
                  </a:lnTo>
                  <a:lnTo>
                    <a:pt x="266665" y="236075"/>
                  </a:lnTo>
                  <a:lnTo>
                    <a:pt x="297046" y="194370"/>
                  </a:lnTo>
                  <a:lnTo>
                    <a:pt x="330160" y="154432"/>
                  </a:lnTo>
                  <a:lnTo>
                    <a:pt x="384516" y="215646"/>
                  </a:lnTo>
                  <a:lnTo>
                    <a:pt x="361275" y="36195"/>
                  </a:lnTo>
                  <a:lnTo>
                    <a:pt x="193508" y="0"/>
                  </a:lnTo>
                  <a:close/>
                </a:path>
              </a:pathLst>
            </a:custGeom>
            <a:solidFill>
              <a:srgbClr val="BC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74870" y="1864233"/>
            <a:ext cx="411924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500" b="0" spc="-10" dirty="0">
                <a:latin typeface="Calibri Light"/>
                <a:cs typeface="Calibri Light"/>
              </a:rPr>
              <a:t>After </a:t>
            </a:r>
            <a:r>
              <a:rPr sz="1500" b="0" spc="-5" dirty="0">
                <a:latin typeface="Calibri Light"/>
                <a:cs typeface="Calibri Light"/>
              </a:rPr>
              <a:t>receiving </a:t>
            </a:r>
            <a:r>
              <a:rPr sz="1500" b="0" spc="-15" dirty="0">
                <a:latin typeface="Calibri Light"/>
                <a:cs typeface="Calibri Light"/>
              </a:rPr>
              <a:t>stakeholder </a:t>
            </a:r>
            <a:r>
              <a:rPr sz="1500" b="0" dirty="0">
                <a:latin typeface="Calibri Light"/>
                <a:cs typeface="Calibri Light"/>
              </a:rPr>
              <a:t>input, </a:t>
            </a:r>
            <a:r>
              <a:rPr sz="1500" b="0" spc="-10" dirty="0">
                <a:latin typeface="Calibri Light"/>
                <a:cs typeface="Calibri Light"/>
              </a:rPr>
              <a:t>extensive </a:t>
            </a:r>
            <a:r>
              <a:rPr sz="1500" b="0" spc="-5" dirty="0">
                <a:latin typeface="Calibri Light"/>
                <a:cs typeface="Calibri Light"/>
              </a:rPr>
              <a:t>modeling,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and </a:t>
            </a:r>
            <a:r>
              <a:rPr sz="1500" b="0" spc="-10" dirty="0">
                <a:latin typeface="Calibri Light"/>
                <a:cs typeface="Calibri Light"/>
              </a:rPr>
              <a:t>data analysis, </a:t>
            </a:r>
            <a:r>
              <a:rPr sz="1500" b="0" dirty="0">
                <a:latin typeface="Calibri Light"/>
                <a:cs typeface="Calibri Light"/>
              </a:rPr>
              <a:t>the </a:t>
            </a:r>
            <a:r>
              <a:rPr sz="1500" b="0" spc="-10" dirty="0">
                <a:latin typeface="Calibri Light"/>
                <a:cs typeface="Calibri Light"/>
              </a:rPr>
              <a:t>proposed accountability </a:t>
            </a:r>
            <a:r>
              <a:rPr sz="1500" b="0" spc="-20" dirty="0">
                <a:latin typeface="Calibri Light"/>
                <a:cs typeface="Calibri Light"/>
              </a:rPr>
              <a:t>system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15" dirty="0">
                <a:latin typeface="Calibri Light"/>
                <a:cs typeface="Calibri Light"/>
              </a:rPr>
              <a:t>restart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20" dirty="0">
                <a:latin typeface="Calibri Light"/>
                <a:cs typeface="Calibri Light"/>
              </a:rPr>
              <a:t>for</a:t>
            </a:r>
            <a:r>
              <a:rPr sz="1500" b="0" dirty="0">
                <a:latin typeface="Calibri Light"/>
                <a:cs typeface="Calibri Light"/>
              </a:rPr>
              <a:t> the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2022-2023</a:t>
            </a:r>
            <a:r>
              <a:rPr sz="1500" b="0" spc="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school </a:t>
            </a:r>
            <a:r>
              <a:rPr sz="1500" b="0" spc="-10" dirty="0">
                <a:latin typeface="Calibri Light"/>
                <a:cs typeface="Calibri Light"/>
              </a:rPr>
              <a:t>year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will...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74870" y="3236214"/>
            <a:ext cx="3959860" cy="242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Start</a:t>
            </a:r>
            <a:r>
              <a:rPr sz="1500" b="0" spc="-3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with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one-year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model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that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relies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on 2021- </a:t>
            </a:r>
            <a:r>
              <a:rPr sz="1500" b="0" spc="-3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2022</a:t>
            </a:r>
            <a:r>
              <a:rPr sz="1500" b="0" spc="1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school</a:t>
            </a:r>
            <a:r>
              <a:rPr sz="1500" b="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year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data</a:t>
            </a: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Suspend</a:t>
            </a:r>
            <a:r>
              <a:rPr sz="1500" b="0" spc="-4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use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 </a:t>
            </a:r>
            <a:r>
              <a:rPr sz="1500" b="0" spc="-10" dirty="0">
                <a:latin typeface="Calibri Light"/>
                <a:cs typeface="Calibri Light"/>
              </a:rPr>
              <a:t>several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indicators</a:t>
            </a: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dirty="0">
                <a:latin typeface="Calibri Light"/>
                <a:cs typeface="Calibri Light"/>
              </a:rPr>
              <a:t>Modify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the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use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of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several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indicators</a:t>
            </a: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spc="-10" dirty="0">
                <a:latin typeface="Calibri Light"/>
                <a:cs typeface="Calibri Light"/>
              </a:rPr>
              <a:t>Introduce</a:t>
            </a:r>
            <a:r>
              <a:rPr sz="1500" b="0" spc="-5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a</a:t>
            </a:r>
            <a:r>
              <a:rPr sz="1500" b="0" spc="-2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new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indicator</a:t>
            </a: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spc="-5" dirty="0">
                <a:latin typeface="Calibri Light"/>
                <a:cs typeface="Calibri Light"/>
              </a:rPr>
              <a:t>Use</a:t>
            </a:r>
            <a:r>
              <a:rPr sz="1500" b="0" spc="-15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modified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scenario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tables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20" dirty="0">
                <a:latin typeface="Calibri Light"/>
                <a:cs typeface="Calibri Light"/>
              </a:rPr>
              <a:t>for</a:t>
            </a:r>
            <a:r>
              <a:rPr sz="1500" b="0" spc="-5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identification</a:t>
            </a: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0" spc="-10" dirty="0">
                <a:latin typeface="Calibri Light"/>
                <a:cs typeface="Calibri Light"/>
              </a:rPr>
              <a:t>Use</a:t>
            </a:r>
            <a:r>
              <a:rPr sz="1500" b="0" spc="-2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modified</a:t>
            </a:r>
            <a:r>
              <a:rPr sz="1500" b="0" spc="-40" dirty="0">
                <a:latin typeface="Calibri Light"/>
                <a:cs typeface="Calibri Light"/>
              </a:rPr>
              <a:t> </a:t>
            </a:r>
            <a:r>
              <a:rPr sz="1500" b="0" spc="-10" dirty="0">
                <a:latin typeface="Calibri Light"/>
                <a:cs typeface="Calibri Light"/>
              </a:rPr>
              <a:t>exit</a:t>
            </a:r>
            <a:r>
              <a:rPr sz="1500" b="0" spc="-50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criteria</a:t>
            </a:r>
            <a:endParaRPr sz="1500">
              <a:latin typeface="Calibri Light"/>
              <a:cs typeface="Calibri Ligh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473" y="167253"/>
            <a:ext cx="592495" cy="46293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325104" y="6543700"/>
            <a:ext cx="2057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1913</Words>
  <Application>Microsoft Office PowerPoint</Application>
  <PresentationFormat>On-screen Show (4:3)</PresentationFormat>
  <Paragraphs>518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Preparing for the Every Student Succeeds Act (ESSA)  Accountability System Restart for the 2022-23 School Year</vt:lpstr>
      <vt:lpstr>AGENDA:</vt:lpstr>
      <vt:lpstr>PowerPoint Presentation</vt:lpstr>
      <vt:lpstr>PowerPoint Presentation</vt:lpstr>
      <vt:lpstr>Changing the Narrative</vt:lpstr>
      <vt:lpstr>ESSA State  Plan  Addendum</vt:lpstr>
      <vt:lpstr>USDE Accountability Restart Constraints</vt:lpstr>
      <vt:lpstr>USDE Accountability Restart Flexibilities</vt:lpstr>
      <vt:lpstr>Restarting the Accountability System</vt:lpstr>
      <vt:lpstr>Plan Amendments: Accountability Indicators for 2021-22 SY</vt:lpstr>
      <vt:lpstr>Plan Amendments: High School Accountability Indicators</vt:lpstr>
      <vt:lpstr>Regents Exams for a Typical 2018 Cohort Student</vt:lpstr>
      <vt:lpstr>Accountability Statuses</vt:lpstr>
      <vt:lpstr>Plan  Amendments:  Identification  Methodology</vt:lpstr>
      <vt:lpstr>Plan  Amendments:  Identification  Methodology</vt:lpstr>
      <vt:lpstr>Schools identified for CSI or ATSI</vt:lpstr>
      <vt:lpstr>SCHOOL AND DISTRICT  SUPPORT MODELS</vt:lpstr>
      <vt:lpstr>2022-2023 SUPPORT OPPORTUNITIES</vt:lpstr>
      <vt:lpstr>PowerPoint Presentation</vt:lpstr>
      <vt:lpstr>Continuing the Conversation</vt:lpstr>
      <vt:lpstr>NYSED Accountability  Website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New York State Education Department</dc:creator>
  <cp:lastModifiedBy>Bridget Harris</cp:lastModifiedBy>
  <cp:revision>2</cp:revision>
  <dcterms:created xsi:type="dcterms:W3CDTF">2022-10-07T15:11:58Z</dcterms:created>
  <dcterms:modified xsi:type="dcterms:W3CDTF">2022-10-30T13:23:35Z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2022-10-07T00:00:00Z</vt:filetime>
  </property>
</Properties>
</file>